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53"/>
  </p:notesMasterIdLst>
  <p:sldIdLst>
    <p:sldId id="256" r:id="rId2"/>
    <p:sldId id="258" r:id="rId3"/>
    <p:sldId id="260" r:id="rId4"/>
    <p:sldId id="374" r:id="rId5"/>
    <p:sldId id="296" r:id="rId6"/>
    <p:sldId id="375" r:id="rId7"/>
    <p:sldId id="297" r:id="rId8"/>
    <p:sldId id="373" r:id="rId9"/>
    <p:sldId id="257" r:id="rId10"/>
    <p:sldId id="372" r:id="rId11"/>
    <p:sldId id="299" r:id="rId12"/>
    <p:sldId id="298" r:id="rId13"/>
    <p:sldId id="307" r:id="rId14"/>
    <p:sldId id="308" r:id="rId15"/>
    <p:sldId id="332" r:id="rId16"/>
    <p:sldId id="333" r:id="rId17"/>
    <p:sldId id="334" r:id="rId18"/>
    <p:sldId id="335" r:id="rId19"/>
    <p:sldId id="336" r:id="rId20"/>
    <p:sldId id="337" r:id="rId21"/>
    <p:sldId id="338" r:id="rId22"/>
    <p:sldId id="340" r:id="rId23"/>
    <p:sldId id="341" r:id="rId24"/>
    <p:sldId id="342" r:id="rId25"/>
    <p:sldId id="339" r:id="rId26"/>
    <p:sldId id="344" r:id="rId27"/>
    <p:sldId id="345" r:id="rId28"/>
    <p:sldId id="346" r:id="rId29"/>
    <p:sldId id="347" r:id="rId30"/>
    <p:sldId id="343" r:id="rId31"/>
    <p:sldId id="348" r:id="rId32"/>
    <p:sldId id="349" r:id="rId33"/>
    <p:sldId id="350" r:id="rId34"/>
    <p:sldId id="352" r:id="rId35"/>
    <p:sldId id="368" r:id="rId36"/>
    <p:sldId id="354" r:id="rId37"/>
    <p:sldId id="355" r:id="rId38"/>
    <p:sldId id="356" r:id="rId39"/>
    <p:sldId id="357" r:id="rId40"/>
    <p:sldId id="358" r:id="rId41"/>
    <p:sldId id="359" r:id="rId42"/>
    <p:sldId id="367" r:id="rId43"/>
    <p:sldId id="351" r:id="rId44"/>
    <p:sldId id="361" r:id="rId45"/>
    <p:sldId id="353" r:id="rId46"/>
    <p:sldId id="362" r:id="rId47"/>
    <p:sldId id="363" r:id="rId48"/>
    <p:sldId id="364" r:id="rId49"/>
    <p:sldId id="365" r:id="rId50"/>
    <p:sldId id="366" r:id="rId51"/>
    <p:sldId id="369" r:id="rId5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CACD61-93F4-48DD-8152-16933F27ABCA}">
  <a:tblStyle styleId="{1BCACD61-93F4-48DD-8152-16933F27AB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96ABD9F-E251-4529-8A1D-53EC979792F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47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4c1a1caa51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24c1a1caa51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2591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4c0a97315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4c0a97315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8693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4c0a97315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4c0a97315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570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4c0a97315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4c0a97315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5323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24c0a973151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24c0a973151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4c0a97315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4c0a97315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g24c1a1caa51_0_2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2" name="Google Shape;2382;g24c1a1caa51_0_27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561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4c0a97315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4c0a97315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3669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g24c1a1caa51_0_2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2" name="Google Shape;2382;g24c1a1caa51_0_27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2490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4c0a97315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4c0a97315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9168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4c1a1caa51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4c1a1caa51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801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4c1a1caa51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24c1a1caa51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818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83300" y="142800"/>
            <a:ext cx="8777400" cy="4857900"/>
          </a:xfrm>
          <a:prstGeom prst="roundRect">
            <a:avLst>
              <a:gd name="adj" fmla="val 38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323988"/>
            <a:ext cx="5320800" cy="17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 b="1"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184650"/>
            <a:ext cx="4154100" cy="4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noFill/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/>
          <p:nvPr/>
        </p:nvSpPr>
        <p:spPr>
          <a:xfrm>
            <a:off x="183300" y="142800"/>
            <a:ext cx="8777400" cy="48579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" name="Google Shape;245;p27"/>
          <p:cNvGrpSpPr/>
          <p:nvPr/>
        </p:nvGrpSpPr>
        <p:grpSpPr>
          <a:xfrm>
            <a:off x="64365" y="2334801"/>
            <a:ext cx="9015277" cy="523932"/>
            <a:chOff x="62628" y="2334801"/>
            <a:chExt cx="9015277" cy="523932"/>
          </a:xfrm>
        </p:grpSpPr>
        <p:sp>
          <p:nvSpPr>
            <p:cNvPr id="246" name="Google Shape;246;p27"/>
            <p:cNvSpPr/>
            <p:nvPr/>
          </p:nvSpPr>
          <p:spPr>
            <a:xfrm>
              <a:off x="62628" y="2334801"/>
              <a:ext cx="243527" cy="523932"/>
            </a:xfrm>
            <a:custGeom>
              <a:avLst/>
              <a:gdLst/>
              <a:ahLst/>
              <a:cxnLst/>
              <a:rect l="l" t="t" r="r" b="b"/>
              <a:pathLst>
                <a:path w="5135" h="11047" extrusionOk="0">
                  <a:moveTo>
                    <a:pt x="2575" y="0"/>
                  </a:moveTo>
                  <a:lnTo>
                    <a:pt x="0" y="6598"/>
                  </a:lnTo>
                  <a:lnTo>
                    <a:pt x="2575" y="6598"/>
                  </a:lnTo>
                  <a:lnTo>
                    <a:pt x="2575" y="11046"/>
                  </a:lnTo>
                  <a:lnTo>
                    <a:pt x="5135" y="4434"/>
                  </a:lnTo>
                  <a:lnTo>
                    <a:pt x="2575" y="4434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7"/>
            <p:cNvSpPr/>
            <p:nvPr/>
          </p:nvSpPr>
          <p:spPr>
            <a:xfrm rot="10800000" flipH="1">
              <a:off x="8834378" y="2334801"/>
              <a:ext cx="243527" cy="523932"/>
            </a:xfrm>
            <a:custGeom>
              <a:avLst/>
              <a:gdLst/>
              <a:ahLst/>
              <a:cxnLst/>
              <a:rect l="l" t="t" r="r" b="b"/>
              <a:pathLst>
                <a:path w="5135" h="11047" extrusionOk="0">
                  <a:moveTo>
                    <a:pt x="2575" y="0"/>
                  </a:moveTo>
                  <a:lnTo>
                    <a:pt x="0" y="6598"/>
                  </a:lnTo>
                  <a:lnTo>
                    <a:pt x="2575" y="6598"/>
                  </a:lnTo>
                  <a:lnTo>
                    <a:pt x="2575" y="11046"/>
                  </a:lnTo>
                  <a:lnTo>
                    <a:pt x="5135" y="4434"/>
                  </a:lnTo>
                  <a:lnTo>
                    <a:pt x="2575" y="4434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183300" y="142800"/>
            <a:ext cx="8777400" cy="4857900"/>
          </a:xfrm>
          <a:prstGeom prst="roundRect">
            <a:avLst>
              <a:gd name="adj" fmla="val 38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0000" y="1139551"/>
            <a:ext cx="7704000" cy="4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387058" y="370480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8423992" y="927437"/>
            <a:ext cx="687704" cy="153887"/>
            <a:chOff x="5906767" y="105437"/>
            <a:chExt cx="687704" cy="153887"/>
          </a:xfrm>
        </p:grpSpPr>
        <p:sp>
          <p:nvSpPr>
            <p:cNvPr id="28" name="Google Shape;28;p4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8202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83300" y="142800"/>
            <a:ext cx="8777400" cy="4857900"/>
          </a:xfrm>
          <a:prstGeom prst="roundRect">
            <a:avLst>
              <a:gd name="adj" fmla="val 38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991900" y="2241550"/>
            <a:ext cx="2950800" cy="16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5105625" y="1235475"/>
            <a:ext cx="1250100" cy="8418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6" name="Google Shape;16;p3"/>
          <p:cNvGrpSpPr/>
          <p:nvPr/>
        </p:nvGrpSpPr>
        <p:grpSpPr>
          <a:xfrm>
            <a:off x="-5" y="624227"/>
            <a:ext cx="754756" cy="168907"/>
            <a:chOff x="5906767" y="105437"/>
            <a:chExt cx="687704" cy="153887"/>
          </a:xfrm>
        </p:grpSpPr>
        <p:sp>
          <p:nvSpPr>
            <p:cNvPr id="17" name="Google Shape;17;p3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3"/>
          <p:cNvGrpSpPr/>
          <p:nvPr/>
        </p:nvGrpSpPr>
        <p:grpSpPr>
          <a:xfrm>
            <a:off x="8494745" y="3569202"/>
            <a:ext cx="754756" cy="168907"/>
            <a:chOff x="5906767" y="105437"/>
            <a:chExt cx="687704" cy="153887"/>
          </a:xfrm>
        </p:grpSpPr>
        <p:sp>
          <p:nvSpPr>
            <p:cNvPr id="20" name="Google Shape;20;p3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183300" y="142800"/>
            <a:ext cx="8777400" cy="4857900"/>
          </a:xfrm>
          <a:prstGeom prst="roundRect">
            <a:avLst>
              <a:gd name="adj" fmla="val 38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4726283" y="16185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8545808" y="460400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48;p6"/>
          <p:cNvGrpSpPr/>
          <p:nvPr/>
        </p:nvGrpSpPr>
        <p:grpSpPr>
          <a:xfrm>
            <a:off x="-41530" y="3919527"/>
            <a:ext cx="754756" cy="168907"/>
            <a:chOff x="5906767" y="105437"/>
            <a:chExt cx="687704" cy="153887"/>
          </a:xfrm>
        </p:grpSpPr>
        <p:sp>
          <p:nvSpPr>
            <p:cNvPr id="49" name="Google Shape;49;p6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183300" y="142800"/>
            <a:ext cx="8777400" cy="4857900"/>
          </a:xfrm>
          <a:prstGeom prst="roundRect">
            <a:avLst>
              <a:gd name="adj" fmla="val 38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713225" y="1434150"/>
            <a:ext cx="3386400" cy="59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ubTitle" idx="1"/>
          </p:nvPr>
        </p:nvSpPr>
        <p:spPr>
          <a:xfrm>
            <a:off x="713225" y="2033249"/>
            <a:ext cx="3386400" cy="16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>
            <a:spLocks noGrp="1"/>
          </p:cNvSpPr>
          <p:nvPr>
            <p:ph type="pic" idx="2"/>
          </p:nvPr>
        </p:nvSpPr>
        <p:spPr>
          <a:xfrm>
            <a:off x="4247375" y="242800"/>
            <a:ext cx="4550400" cy="4646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6" name="Google Shape;56;p7"/>
          <p:cNvSpPr/>
          <p:nvPr/>
        </p:nvSpPr>
        <p:spPr>
          <a:xfrm>
            <a:off x="437208" y="756730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183300" y="142800"/>
            <a:ext cx="8777400" cy="4857900"/>
          </a:xfrm>
          <a:prstGeom prst="roundRect">
            <a:avLst>
              <a:gd name="adj" fmla="val 38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>
            <a:spLocks noGrp="1"/>
          </p:cNvSpPr>
          <p:nvPr>
            <p:ph type="pic" idx="2"/>
          </p:nvPr>
        </p:nvSpPr>
        <p:spPr>
          <a:xfrm>
            <a:off x="183300" y="142800"/>
            <a:ext cx="8777400" cy="4857900"/>
          </a:xfrm>
          <a:prstGeom prst="roundRect">
            <a:avLst>
              <a:gd name="adj" fmla="val 3175"/>
            </a:avLst>
          </a:prstGeom>
          <a:noFill/>
          <a:ln>
            <a:noFill/>
          </a:ln>
        </p:spPr>
      </p:sp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183300" y="142800"/>
            <a:ext cx="8777400" cy="4857900"/>
          </a:xfrm>
          <a:prstGeom prst="roundRect">
            <a:avLst>
              <a:gd name="adj" fmla="val 38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2" hasCustomPrompt="1"/>
          </p:nvPr>
        </p:nvSpPr>
        <p:spPr>
          <a:xfrm>
            <a:off x="818402" y="1633283"/>
            <a:ext cx="734700" cy="4476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3" hasCustomPrompt="1"/>
          </p:nvPr>
        </p:nvSpPr>
        <p:spPr>
          <a:xfrm>
            <a:off x="818402" y="3066691"/>
            <a:ext cx="734700" cy="4476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 hasCustomPrompt="1"/>
          </p:nvPr>
        </p:nvSpPr>
        <p:spPr>
          <a:xfrm>
            <a:off x="3123902" y="1633283"/>
            <a:ext cx="734700" cy="4476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 hasCustomPrompt="1"/>
          </p:nvPr>
        </p:nvSpPr>
        <p:spPr>
          <a:xfrm>
            <a:off x="3123902" y="3066691"/>
            <a:ext cx="734700" cy="4476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6" hasCustomPrompt="1"/>
          </p:nvPr>
        </p:nvSpPr>
        <p:spPr>
          <a:xfrm>
            <a:off x="5527802" y="1633283"/>
            <a:ext cx="734700" cy="4476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 hasCustomPrompt="1"/>
          </p:nvPr>
        </p:nvSpPr>
        <p:spPr>
          <a:xfrm>
            <a:off x="5527802" y="3066691"/>
            <a:ext cx="734700" cy="4476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"/>
          </p:nvPr>
        </p:nvSpPr>
        <p:spPr>
          <a:xfrm>
            <a:off x="720000" y="22332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8"/>
          </p:nvPr>
        </p:nvSpPr>
        <p:spPr>
          <a:xfrm>
            <a:off x="3025500" y="22332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9"/>
          </p:nvPr>
        </p:nvSpPr>
        <p:spPr>
          <a:xfrm>
            <a:off x="5429400" y="22332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3"/>
          </p:nvPr>
        </p:nvSpPr>
        <p:spPr>
          <a:xfrm>
            <a:off x="720000" y="366670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4"/>
          </p:nvPr>
        </p:nvSpPr>
        <p:spPr>
          <a:xfrm>
            <a:off x="3025500" y="366670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5"/>
          </p:nvPr>
        </p:nvSpPr>
        <p:spPr>
          <a:xfrm>
            <a:off x="5429400" y="366670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8576633" y="89180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" name="Google Shape;91;p13"/>
          <p:cNvGrpSpPr/>
          <p:nvPr/>
        </p:nvGrpSpPr>
        <p:grpSpPr>
          <a:xfrm>
            <a:off x="5674726" y="244225"/>
            <a:ext cx="716244" cy="160274"/>
            <a:chOff x="5906767" y="105437"/>
            <a:chExt cx="687704" cy="153887"/>
          </a:xfrm>
        </p:grpSpPr>
        <p:sp>
          <p:nvSpPr>
            <p:cNvPr id="92" name="Google Shape;92;p13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94;p13"/>
          <p:cNvGrpSpPr/>
          <p:nvPr/>
        </p:nvGrpSpPr>
        <p:grpSpPr>
          <a:xfrm>
            <a:off x="2407651" y="4749550"/>
            <a:ext cx="716244" cy="160274"/>
            <a:chOff x="5906767" y="105437"/>
            <a:chExt cx="687704" cy="153887"/>
          </a:xfrm>
        </p:grpSpPr>
        <p:sp>
          <p:nvSpPr>
            <p:cNvPr id="95" name="Google Shape;95;p13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solidFill>
          <a:schemeClr val="accent4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183300" y="142800"/>
            <a:ext cx="8777400" cy="4857900"/>
          </a:xfrm>
          <a:prstGeom prst="roundRect">
            <a:avLst>
              <a:gd name="adj" fmla="val 381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Epilogue"/>
              <a:buNone/>
              <a:defRPr sz="3500" b="1">
                <a:solidFill>
                  <a:schemeClr val="accent4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"/>
              <a:buNone/>
              <a:defRPr sz="35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"/>
              <a:buNone/>
              <a:defRPr sz="35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"/>
              <a:buNone/>
              <a:defRPr sz="35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"/>
              <a:buNone/>
              <a:defRPr sz="35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"/>
              <a:buNone/>
              <a:defRPr sz="35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"/>
              <a:buNone/>
              <a:defRPr sz="35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"/>
              <a:buNone/>
              <a:defRPr sz="35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"/>
              <a:buNone/>
              <a:defRPr sz="35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●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○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■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●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○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■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●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○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Lexend Deca"/>
              <a:buChar char="■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6" r:id="rId6"/>
    <p:sldLayoutId id="2147483658" r:id="rId7"/>
    <p:sldLayoutId id="2147483659" r:id="rId8"/>
    <p:sldLayoutId id="2147483672" r:id="rId9"/>
    <p:sldLayoutId id="2147483673" r:id="rId10"/>
    <p:sldLayoutId id="214748367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>
            <a:spLocks noGrp="1"/>
          </p:cNvSpPr>
          <p:nvPr>
            <p:ph type="ctrTitle"/>
          </p:nvPr>
        </p:nvSpPr>
        <p:spPr>
          <a:xfrm>
            <a:off x="713225" y="1077497"/>
            <a:ext cx="5320800" cy="17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SolarChain</a:t>
            </a:r>
            <a:endParaRPr sz="5000" dirty="0">
              <a:solidFill>
                <a:schemeClr val="dk1"/>
              </a:solidFill>
            </a:endParaRPr>
          </a:p>
        </p:txBody>
      </p:sp>
      <p:sp>
        <p:nvSpPr>
          <p:cNvPr id="259" name="Google Shape;259;p31"/>
          <p:cNvSpPr txBox="1">
            <a:spLocks noGrp="1"/>
          </p:cNvSpPr>
          <p:nvPr>
            <p:ph type="subTitle" idx="1"/>
          </p:nvPr>
        </p:nvSpPr>
        <p:spPr>
          <a:xfrm>
            <a:off x="823633" y="2781020"/>
            <a:ext cx="4154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Adrian Diepeveen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221025168</a:t>
            </a:r>
            <a:endParaRPr dirty="0"/>
          </a:p>
        </p:txBody>
      </p:sp>
      <p:grpSp>
        <p:nvGrpSpPr>
          <p:cNvPr id="260" name="Google Shape;260;p31"/>
          <p:cNvGrpSpPr/>
          <p:nvPr/>
        </p:nvGrpSpPr>
        <p:grpSpPr>
          <a:xfrm>
            <a:off x="836126" y="832600"/>
            <a:ext cx="716244" cy="160274"/>
            <a:chOff x="5906767" y="105437"/>
            <a:chExt cx="687704" cy="153887"/>
          </a:xfrm>
        </p:grpSpPr>
        <p:sp>
          <p:nvSpPr>
            <p:cNvPr id="261" name="Google Shape;261;p31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263;p31"/>
          <p:cNvSpPr/>
          <p:nvPr/>
        </p:nvSpPr>
        <p:spPr>
          <a:xfrm>
            <a:off x="7172683" y="90850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31"/>
          <p:cNvGrpSpPr/>
          <p:nvPr/>
        </p:nvGrpSpPr>
        <p:grpSpPr>
          <a:xfrm>
            <a:off x="4867327" y="992880"/>
            <a:ext cx="4664047" cy="5371047"/>
            <a:chOff x="4867327" y="992880"/>
            <a:chExt cx="4664047" cy="5371047"/>
          </a:xfrm>
        </p:grpSpPr>
        <p:sp>
          <p:nvSpPr>
            <p:cNvPr id="265" name="Google Shape;265;p31"/>
            <p:cNvSpPr/>
            <p:nvPr/>
          </p:nvSpPr>
          <p:spPr>
            <a:xfrm rot="10800000">
              <a:off x="4867327" y="3843055"/>
              <a:ext cx="4664047" cy="2520872"/>
            </a:xfrm>
            <a:custGeom>
              <a:avLst/>
              <a:gdLst/>
              <a:ahLst/>
              <a:cxnLst/>
              <a:rect l="l" t="t" r="r" b="b"/>
              <a:pathLst>
                <a:path w="30960" h="23708" extrusionOk="0">
                  <a:moveTo>
                    <a:pt x="30274" y="8761"/>
                  </a:moveTo>
                  <a:cubicBezTo>
                    <a:pt x="28842" y="2926"/>
                    <a:pt x="22291" y="0"/>
                    <a:pt x="17019" y="2849"/>
                  </a:cubicBezTo>
                  <a:cubicBezTo>
                    <a:pt x="16958" y="2895"/>
                    <a:pt x="16882" y="2926"/>
                    <a:pt x="16821" y="2941"/>
                  </a:cubicBezTo>
                  <a:cubicBezTo>
                    <a:pt x="14658" y="4160"/>
                    <a:pt x="11839" y="4449"/>
                    <a:pt x="9340" y="4495"/>
                  </a:cubicBezTo>
                  <a:cubicBezTo>
                    <a:pt x="3505" y="4571"/>
                    <a:pt x="2636" y="7633"/>
                    <a:pt x="1890" y="10071"/>
                  </a:cubicBezTo>
                  <a:cubicBezTo>
                    <a:pt x="1" y="16287"/>
                    <a:pt x="5516" y="20889"/>
                    <a:pt x="10513" y="22290"/>
                  </a:cubicBezTo>
                  <a:cubicBezTo>
                    <a:pt x="15541" y="23707"/>
                    <a:pt x="24226" y="23418"/>
                    <a:pt x="28797" y="17430"/>
                  </a:cubicBezTo>
                  <a:cubicBezTo>
                    <a:pt x="30960" y="14642"/>
                    <a:pt x="30914" y="11397"/>
                    <a:pt x="30274" y="8761"/>
                  </a:cubicBezTo>
                  <a:close/>
                </a:path>
              </a:pathLst>
            </a:custGeom>
            <a:solidFill>
              <a:srgbClr val="D0D861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" name="Google Shape;266;p31"/>
            <p:cNvGrpSpPr/>
            <p:nvPr/>
          </p:nvGrpSpPr>
          <p:grpSpPr>
            <a:xfrm>
              <a:off x="7478661" y="992880"/>
              <a:ext cx="1144344" cy="1042083"/>
              <a:chOff x="6120293" y="888797"/>
              <a:chExt cx="1031312" cy="939236"/>
            </a:xfrm>
          </p:grpSpPr>
          <p:sp>
            <p:nvSpPr>
              <p:cNvPr id="267" name="Google Shape;267;p31"/>
              <p:cNvSpPr/>
              <p:nvPr/>
            </p:nvSpPr>
            <p:spPr>
              <a:xfrm>
                <a:off x="6120293" y="888797"/>
                <a:ext cx="1031312" cy="939236"/>
              </a:xfrm>
              <a:custGeom>
                <a:avLst/>
                <a:gdLst/>
                <a:ahLst/>
                <a:cxnLst/>
                <a:rect l="l" t="t" r="r" b="b"/>
                <a:pathLst>
                  <a:path w="33703" h="30694" extrusionOk="0">
                    <a:moveTo>
                      <a:pt x="16850" y="1"/>
                    </a:moveTo>
                    <a:cubicBezTo>
                      <a:pt x="12921" y="1"/>
                      <a:pt x="8990" y="1498"/>
                      <a:pt x="5989" y="4492"/>
                    </a:cubicBezTo>
                    <a:cubicBezTo>
                      <a:pt x="1" y="10495"/>
                      <a:pt x="1" y="20215"/>
                      <a:pt x="5989" y="26203"/>
                    </a:cubicBezTo>
                    <a:cubicBezTo>
                      <a:pt x="8990" y="29197"/>
                      <a:pt x="12921" y="30694"/>
                      <a:pt x="16850" y="30694"/>
                    </a:cubicBezTo>
                    <a:cubicBezTo>
                      <a:pt x="20779" y="30694"/>
                      <a:pt x="24706" y="29197"/>
                      <a:pt x="27700" y="26203"/>
                    </a:cubicBezTo>
                    <a:cubicBezTo>
                      <a:pt x="33703" y="20215"/>
                      <a:pt x="33703" y="10495"/>
                      <a:pt x="27700" y="4492"/>
                    </a:cubicBezTo>
                    <a:cubicBezTo>
                      <a:pt x="24706" y="1498"/>
                      <a:pt x="20779" y="1"/>
                      <a:pt x="16850" y="1"/>
                    </a:cubicBezTo>
                    <a:close/>
                  </a:path>
                </a:pathLst>
              </a:custGeom>
              <a:solidFill>
                <a:srgbClr val="FFF140">
                  <a:alpha val="54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1"/>
              <p:cNvSpPr/>
              <p:nvPr/>
            </p:nvSpPr>
            <p:spPr>
              <a:xfrm>
                <a:off x="6303526" y="1025762"/>
                <a:ext cx="665795" cy="665336"/>
              </a:xfrm>
              <a:custGeom>
                <a:avLst/>
                <a:gdLst/>
                <a:ahLst/>
                <a:cxnLst/>
                <a:rect l="l" t="t" r="r" b="b"/>
                <a:pathLst>
                  <a:path w="21758" h="21743" extrusionOk="0">
                    <a:moveTo>
                      <a:pt x="10879" y="0"/>
                    </a:moveTo>
                    <a:cubicBezTo>
                      <a:pt x="4876" y="0"/>
                      <a:pt x="1" y="4876"/>
                      <a:pt x="1" y="10864"/>
                    </a:cubicBezTo>
                    <a:cubicBezTo>
                      <a:pt x="1" y="16867"/>
                      <a:pt x="4876" y="21742"/>
                      <a:pt x="10879" y="21742"/>
                    </a:cubicBezTo>
                    <a:cubicBezTo>
                      <a:pt x="16882" y="21742"/>
                      <a:pt x="21758" y="16867"/>
                      <a:pt x="21758" y="10864"/>
                    </a:cubicBezTo>
                    <a:cubicBezTo>
                      <a:pt x="21758" y="4846"/>
                      <a:pt x="16882" y="0"/>
                      <a:pt x="10879" y="0"/>
                    </a:cubicBezTo>
                    <a:close/>
                  </a:path>
                </a:pathLst>
              </a:custGeom>
              <a:solidFill>
                <a:srgbClr val="FFFAD2">
                  <a:alpha val="67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1"/>
              <p:cNvSpPr/>
              <p:nvPr/>
            </p:nvSpPr>
            <p:spPr>
              <a:xfrm>
                <a:off x="6440584" y="1163309"/>
                <a:ext cx="390272" cy="390242"/>
              </a:xfrm>
              <a:custGeom>
                <a:avLst/>
                <a:gdLst/>
                <a:ahLst/>
                <a:cxnLst/>
                <a:rect l="l" t="t" r="r" b="b"/>
                <a:pathLst>
                  <a:path w="12754" h="12753" extrusionOk="0">
                    <a:moveTo>
                      <a:pt x="6385" y="0"/>
                    </a:moveTo>
                    <a:cubicBezTo>
                      <a:pt x="2850" y="0"/>
                      <a:pt x="1" y="2849"/>
                      <a:pt x="1" y="6369"/>
                    </a:cubicBezTo>
                    <a:cubicBezTo>
                      <a:pt x="1" y="9903"/>
                      <a:pt x="2850" y="12753"/>
                      <a:pt x="6385" y="12753"/>
                    </a:cubicBezTo>
                    <a:cubicBezTo>
                      <a:pt x="9904" y="12753"/>
                      <a:pt x="12753" y="9903"/>
                      <a:pt x="12753" y="6369"/>
                    </a:cubicBezTo>
                    <a:cubicBezTo>
                      <a:pt x="12753" y="2849"/>
                      <a:pt x="9904" y="0"/>
                      <a:pt x="63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" name="Google Shape;270;p31"/>
            <p:cNvGrpSpPr/>
            <p:nvPr/>
          </p:nvGrpSpPr>
          <p:grpSpPr>
            <a:xfrm>
              <a:off x="5517893" y="1898717"/>
              <a:ext cx="3146846" cy="2560613"/>
              <a:chOff x="1997984" y="185639"/>
              <a:chExt cx="978619" cy="796334"/>
            </a:xfrm>
          </p:grpSpPr>
          <p:grpSp>
            <p:nvGrpSpPr>
              <p:cNvPr id="271" name="Google Shape;271;p31"/>
              <p:cNvGrpSpPr/>
              <p:nvPr/>
            </p:nvGrpSpPr>
            <p:grpSpPr>
              <a:xfrm>
                <a:off x="1997984" y="185639"/>
                <a:ext cx="978619" cy="796334"/>
                <a:chOff x="1997984" y="185639"/>
                <a:chExt cx="978619" cy="796334"/>
              </a:xfrm>
            </p:grpSpPr>
            <p:grpSp>
              <p:nvGrpSpPr>
                <p:cNvPr id="272" name="Google Shape;272;p31"/>
                <p:cNvGrpSpPr/>
                <p:nvPr/>
              </p:nvGrpSpPr>
              <p:grpSpPr>
                <a:xfrm>
                  <a:off x="1997984" y="185639"/>
                  <a:ext cx="978619" cy="796334"/>
                  <a:chOff x="1997984" y="185639"/>
                  <a:chExt cx="978619" cy="796334"/>
                </a:xfrm>
              </p:grpSpPr>
              <p:grpSp>
                <p:nvGrpSpPr>
                  <p:cNvPr id="273" name="Google Shape;273;p31"/>
                  <p:cNvGrpSpPr/>
                  <p:nvPr/>
                </p:nvGrpSpPr>
                <p:grpSpPr>
                  <a:xfrm>
                    <a:off x="1997984" y="185639"/>
                    <a:ext cx="978619" cy="796334"/>
                    <a:chOff x="1997984" y="185639"/>
                    <a:chExt cx="978619" cy="796334"/>
                  </a:xfrm>
                </p:grpSpPr>
                <p:sp>
                  <p:nvSpPr>
                    <p:cNvPr id="274" name="Google Shape;274;p31"/>
                    <p:cNvSpPr/>
                    <p:nvPr/>
                  </p:nvSpPr>
                  <p:spPr>
                    <a:xfrm>
                      <a:off x="2460013" y="766091"/>
                      <a:ext cx="53642" cy="1813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3" h="5927" extrusionOk="0">
                          <a:moveTo>
                            <a:pt x="1" y="0"/>
                          </a:moveTo>
                          <a:lnTo>
                            <a:pt x="1" y="5927"/>
                          </a:lnTo>
                          <a:lnTo>
                            <a:pt x="1753" y="5927"/>
                          </a:lnTo>
                          <a:lnTo>
                            <a:pt x="1753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5" name="Google Shape;275;p31"/>
                    <p:cNvSpPr/>
                    <p:nvPr/>
                  </p:nvSpPr>
                  <p:spPr>
                    <a:xfrm>
                      <a:off x="2427394" y="960952"/>
                      <a:ext cx="119830" cy="79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6" h="260" extrusionOk="0">
                          <a:moveTo>
                            <a:pt x="137" y="1"/>
                          </a:moveTo>
                          <a:lnTo>
                            <a:pt x="0" y="260"/>
                          </a:lnTo>
                          <a:lnTo>
                            <a:pt x="3916" y="260"/>
                          </a:lnTo>
                          <a:lnTo>
                            <a:pt x="3779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6" name="Google Shape;276;p31"/>
                    <p:cNvSpPr/>
                    <p:nvPr/>
                  </p:nvSpPr>
                  <p:spPr>
                    <a:xfrm>
                      <a:off x="2427394" y="968877"/>
                      <a:ext cx="119830" cy="130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6" h="428" extrusionOk="0">
                          <a:moveTo>
                            <a:pt x="0" y="1"/>
                          </a:moveTo>
                          <a:lnTo>
                            <a:pt x="0" y="427"/>
                          </a:lnTo>
                          <a:lnTo>
                            <a:pt x="3916" y="427"/>
                          </a:lnTo>
                          <a:lnTo>
                            <a:pt x="3916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7" name="Google Shape;277;p31"/>
                    <p:cNvSpPr/>
                    <p:nvPr/>
                  </p:nvSpPr>
                  <p:spPr>
                    <a:xfrm>
                      <a:off x="1997984" y="185639"/>
                      <a:ext cx="978619" cy="5897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981" h="19274" extrusionOk="0">
                          <a:moveTo>
                            <a:pt x="3475" y="0"/>
                          </a:moveTo>
                          <a:lnTo>
                            <a:pt x="123" y="18649"/>
                          </a:lnTo>
                          <a:lnTo>
                            <a:pt x="1" y="19274"/>
                          </a:lnTo>
                          <a:lnTo>
                            <a:pt x="31981" y="19274"/>
                          </a:lnTo>
                          <a:lnTo>
                            <a:pt x="31859" y="18649"/>
                          </a:lnTo>
                          <a:lnTo>
                            <a:pt x="28507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" name="Google Shape;278;p31"/>
                    <p:cNvSpPr/>
                    <p:nvPr/>
                  </p:nvSpPr>
                  <p:spPr>
                    <a:xfrm>
                      <a:off x="2001717" y="185639"/>
                      <a:ext cx="971183" cy="5706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738" h="18650" extrusionOk="0">
                          <a:moveTo>
                            <a:pt x="3353" y="0"/>
                          </a:moveTo>
                          <a:lnTo>
                            <a:pt x="1" y="18649"/>
                          </a:lnTo>
                          <a:lnTo>
                            <a:pt x="31737" y="18649"/>
                          </a:lnTo>
                          <a:lnTo>
                            <a:pt x="28385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" name="Google Shape;279;p31"/>
                    <p:cNvSpPr/>
                    <p:nvPr/>
                  </p:nvSpPr>
                  <p:spPr>
                    <a:xfrm>
                      <a:off x="2460013" y="766091"/>
                      <a:ext cx="13556" cy="1813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3" h="5927" extrusionOk="0">
                          <a:moveTo>
                            <a:pt x="1" y="0"/>
                          </a:moveTo>
                          <a:lnTo>
                            <a:pt x="1" y="5927"/>
                          </a:lnTo>
                          <a:lnTo>
                            <a:pt x="442" y="5927"/>
                          </a:lnTo>
                          <a:lnTo>
                            <a:pt x="442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0" name="Google Shape;280;p31"/>
                    <p:cNvSpPr/>
                    <p:nvPr/>
                  </p:nvSpPr>
                  <p:spPr>
                    <a:xfrm>
                      <a:off x="2450221" y="933932"/>
                      <a:ext cx="74174" cy="340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24" h="1113" extrusionOk="0">
                          <a:moveTo>
                            <a:pt x="321" y="0"/>
                          </a:moveTo>
                          <a:lnTo>
                            <a:pt x="1" y="1112"/>
                          </a:lnTo>
                          <a:lnTo>
                            <a:pt x="2423" y="1112"/>
                          </a:lnTo>
                          <a:lnTo>
                            <a:pt x="2103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1" name="Google Shape;281;p31"/>
                  <p:cNvGrpSpPr/>
                  <p:nvPr/>
                </p:nvGrpSpPr>
                <p:grpSpPr>
                  <a:xfrm>
                    <a:off x="2016160" y="192157"/>
                    <a:ext cx="944132" cy="551565"/>
                    <a:chOff x="2016160" y="192157"/>
                    <a:chExt cx="944132" cy="551565"/>
                  </a:xfrm>
                </p:grpSpPr>
                <p:sp>
                  <p:nvSpPr>
                    <p:cNvPr id="282" name="Google Shape;282;p31"/>
                    <p:cNvSpPr/>
                    <p:nvPr/>
                  </p:nvSpPr>
                  <p:spPr>
                    <a:xfrm>
                      <a:off x="2016160" y="439711"/>
                      <a:ext cx="325003" cy="3040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21" h="9935" extrusionOk="0">
                          <a:moveTo>
                            <a:pt x="1738" y="1"/>
                          </a:moveTo>
                          <a:lnTo>
                            <a:pt x="1" y="9935"/>
                          </a:lnTo>
                          <a:lnTo>
                            <a:pt x="10041" y="9935"/>
                          </a:lnTo>
                          <a:lnTo>
                            <a:pt x="10620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" name="Google Shape;283;p31"/>
                    <p:cNvSpPr/>
                    <p:nvPr/>
                  </p:nvSpPr>
                  <p:spPr>
                    <a:xfrm>
                      <a:off x="2335073" y="439711"/>
                      <a:ext cx="306337" cy="3040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11" h="9935" extrusionOk="0">
                          <a:moveTo>
                            <a:pt x="549" y="1"/>
                          </a:moveTo>
                          <a:lnTo>
                            <a:pt x="0" y="9935"/>
                          </a:lnTo>
                          <a:lnTo>
                            <a:pt x="10010" y="9935"/>
                          </a:lnTo>
                          <a:lnTo>
                            <a:pt x="9447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" name="Google Shape;284;p31"/>
                    <p:cNvSpPr/>
                    <p:nvPr/>
                  </p:nvSpPr>
                  <p:spPr>
                    <a:xfrm>
                      <a:off x="2634372" y="439711"/>
                      <a:ext cx="325921" cy="3040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51" h="9935" extrusionOk="0">
                          <a:moveTo>
                            <a:pt x="1" y="1"/>
                          </a:moveTo>
                          <a:lnTo>
                            <a:pt x="610" y="9935"/>
                          </a:lnTo>
                          <a:lnTo>
                            <a:pt x="10651" y="9935"/>
                          </a:lnTo>
                          <a:lnTo>
                            <a:pt x="8899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" name="Google Shape;285;p31"/>
                    <p:cNvSpPr/>
                    <p:nvPr/>
                  </p:nvSpPr>
                  <p:spPr>
                    <a:xfrm>
                      <a:off x="2070261" y="192157"/>
                      <a:ext cx="286294" cy="2410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56" h="7878" extrusionOk="0">
                          <a:moveTo>
                            <a:pt x="1387" y="1"/>
                          </a:moveTo>
                          <a:lnTo>
                            <a:pt x="0" y="7878"/>
                          </a:lnTo>
                          <a:lnTo>
                            <a:pt x="8883" y="7878"/>
                          </a:lnTo>
                          <a:lnTo>
                            <a:pt x="9355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" name="Google Shape;286;p31"/>
                    <p:cNvSpPr/>
                    <p:nvPr/>
                  </p:nvSpPr>
                  <p:spPr>
                    <a:xfrm>
                      <a:off x="2352332" y="192157"/>
                      <a:ext cx="271820" cy="2410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883" h="7878" extrusionOk="0">
                          <a:moveTo>
                            <a:pt x="442" y="1"/>
                          </a:moveTo>
                          <a:lnTo>
                            <a:pt x="0" y="7878"/>
                          </a:lnTo>
                          <a:lnTo>
                            <a:pt x="8883" y="7878"/>
                          </a:lnTo>
                          <a:lnTo>
                            <a:pt x="8426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" name="Google Shape;287;p31"/>
                    <p:cNvSpPr/>
                    <p:nvPr/>
                  </p:nvSpPr>
                  <p:spPr>
                    <a:xfrm>
                      <a:off x="2619470" y="192157"/>
                      <a:ext cx="285804" cy="2410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40" h="7878" extrusionOk="0">
                          <a:moveTo>
                            <a:pt x="0" y="1"/>
                          </a:moveTo>
                          <a:lnTo>
                            <a:pt x="473" y="7878"/>
                          </a:lnTo>
                          <a:lnTo>
                            <a:pt x="9340" y="7878"/>
                          </a:lnTo>
                          <a:lnTo>
                            <a:pt x="7969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88" name="Google Shape;288;p31"/>
                <p:cNvGrpSpPr/>
                <p:nvPr/>
              </p:nvGrpSpPr>
              <p:grpSpPr>
                <a:xfrm>
                  <a:off x="2023627" y="195890"/>
                  <a:ext cx="928282" cy="543181"/>
                  <a:chOff x="2023627" y="195890"/>
                  <a:chExt cx="928282" cy="543181"/>
                </a:xfrm>
              </p:grpSpPr>
              <p:sp>
                <p:nvSpPr>
                  <p:cNvPr id="289" name="Google Shape;289;p31"/>
                  <p:cNvSpPr/>
                  <p:nvPr/>
                </p:nvSpPr>
                <p:spPr>
                  <a:xfrm>
                    <a:off x="2031093" y="658838"/>
                    <a:ext cx="50857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1266" extrusionOk="0">
                        <a:moveTo>
                          <a:pt x="458" y="1"/>
                        </a:moveTo>
                        <a:cubicBezTo>
                          <a:pt x="320" y="107"/>
                          <a:pt x="275" y="138"/>
                          <a:pt x="138" y="229"/>
                        </a:cubicBezTo>
                        <a:lnTo>
                          <a:pt x="0" y="1037"/>
                        </a:lnTo>
                        <a:cubicBezTo>
                          <a:pt x="92" y="1113"/>
                          <a:pt x="153" y="1174"/>
                          <a:pt x="244" y="1265"/>
                        </a:cubicBezTo>
                        <a:lnTo>
                          <a:pt x="1219" y="1265"/>
                        </a:lnTo>
                        <a:cubicBezTo>
                          <a:pt x="1356" y="1189"/>
                          <a:pt x="1417" y="1128"/>
                          <a:pt x="1555" y="1037"/>
                        </a:cubicBezTo>
                        <a:lnTo>
                          <a:pt x="1661" y="229"/>
                        </a:lnTo>
                        <a:cubicBezTo>
                          <a:pt x="1570" y="153"/>
                          <a:pt x="1509" y="107"/>
                          <a:pt x="143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0" name="Google Shape;290;p31"/>
                  <p:cNvSpPr/>
                  <p:nvPr/>
                </p:nvSpPr>
                <p:spPr>
                  <a:xfrm>
                    <a:off x="2023627" y="698465"/>
                    <a:ext cx="51775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2" h="1327" extrusionOk="0">
                        <a:moveTo>
                          <a:pt x="458" y="1"/>
                        </a:moveTo>
                        <a:cubicBezTo>
                          <a:pt x="351" y="108"/>
                          <a:pt x="275" y="153"/>
                          <a:pt x="138" y="260"/>
                        </a:cubicBezTo>
                        <a:lnTo>
                          <a:pt x="1" y="1067"/>
                        </a:lnTo>
                        <a:lnTo>
                          <a:pt x="244" y="1326"/>
                        </a:lnTo>
                        <a:lnTo>
                          <a:pt x="1235" y="1326"/>
                        </a:lnTo>
                        <a:cubicBezTo>
                          <a:pt x="1357" y="1220"/>
                          <a:pt x="1433" y="1174"/>
                          <a:pt x="1570" y="1067"/>
                        </a:cubicBezTo>
                        <a:lnTo>
                          <a:pt x="1692" y="260"/>
                        </a:lnTo>
                        <a:cubicBezTo>
                          <a:pt x="1600" y="153"/>
                          <a:pt x="1540" y="108"/>
                          <a:pt x="143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1" name="Google Shape;291;p31"/>
                  <p:cNvSpPr/>
                  <p:nvPr/>
                </p:nvSpPr>
                <p:spPr>
                  <a:xfrm>
                    <a:off x="2037152" y="620618"/>
                    <a:ext cx="50857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1235" extrusionOk="0">
                        <a:moveTo>
                          <a:pt x="458" y="0"/>
                        </a:moveTo>
                        <a:cubicBezTo>
                          <a:pt x="321" y="92"/>
                          <a:pt x="260" y="138"/>
                          <a:pt x="122" y="229"/>
                        </a:cubicBezTo>
                        <a:lnTo>
                          <a:pt x="1" y="1006"/>
                        </a:lnTo>
                        <a:cubicBezTo>
                          <a:pt x="92" y="1097"/>
                          <a:pt x="153" y="1143"/>
                          <a:pt x="244" y="1235"/>
                        </a:cubicBezTo>
                        <a:lnTo>
                          <a:pt x="1219" y="1235"/>
                        </a:lnTo>
                        <a:cubicBezTo>
                          <a:pt x="1357" y="1143"/>
                          <a:pt x="1402" y="1097"/>
                          <a:pt x="1539" y="1006"/>
                        </a:cubicBezTo>
                        <a:lnTo>
                          <a:pt x="1661" y="229"/>
                        </a:lnTo>
                        <a:cubicBezTo>
                          <a:pt x="1555" y="138"/>
                          <a:pt x="1509" y="92"/>
                          <a:pt x="140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2" name="Google Shape;292;p31"/>
                  <p:cNvSpPr/>
                  <p:nvPr/>
                </p:nvSpPr>
                <p:spPr>
                  <a:xfrm>
                    <a:off x="2084704" y="620618"/>
                    <a:ext cx="50857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1235" extrusionOk="0">
                        <a:moveTo>
                          <a:pt x="427" y="0"/>
                        </a:moveTo>
                        <a:cubicBezTo>
                          <a:pt x="305" y="92"/>
                          <a:pt x="229" y="138"/>
                          <a:pt x="123" y="229"/>
                        </a:cubicBezTo>
                        <a:lnTo>
                          <a:pt x="1" y="1006"/>
                        </a:lnTo>
                        <a:cubicBezTo>
                          <a:pt x="92" y="1097"/>
                          <a:pt x="153" y="1143"/>
                          <a:pt x="244" y="1235"/>
                        </a:cubicBezTo>
                        <a:lnTo>
                          <a:pt x="1220" y="1235"/>
                        </a:lnTo>
                        <a:cubicBezTo>
                          <a:pt x="1357" y="1143"/>
                          <a:pt x="1433" y="1097"/>
                          <a:pt x="1539" y="1006"/>
                        </a:cubicBezTo>
                        <a:lnTo>
                          <a:pt x="1661" y="229"/>
                        </a:lnTo>
                        <a:cubicBezTo>
                          <a:pt x="1539" y="138"/>
                          <a:pt x="1509" y="92"/>
                          <a:pt x="137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3" name="Google Shape;293;p31"/>
                  <p:cNvSpPr/>
                  <p:nvPr/>
                </p:nvSpPr>
                <p:spPr>
                  <a:xfrm>
                    <a:off x="2133205" y="620618"/>
                    <a:ext cx="49450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235" extrusionOk="0">
                        <a:moveTo>
                          <a:pt x="427" y="0"/>
                        </a:moveTo>
                        <a:cubicBezTo>
                          <a:pt x="305" y="92"/>
                          <a:pt x="229" y="138"/>
                          <a:pt x="122" y="229"/>
                        </a:cubicBezTo>
                        <a:lnTo>
                          <a:pt x="0" y="1006"/>
                        </a:lnTo>
                        <a:cubicBezTo>
                          <a:pt x="92" y="1097"/>
                          <a:pt x="153" y="1143"/>
                          <a:pt x="244" y="1235"/>
                        </a:cubicBezTo>
                        <a:lnTo>
                          <a:pt x="1219" y="1235"/>
                        </a:lnTo>
                        <a:cubicBezTo>
                          <a:pt x="1341" y="1143"/>
                          <a:pt x="1417" y="1097"/>
                          <a:pt x="1524" y="1006"/>
                        </a:cubicBezTo>
                        <a:lnTo>
                          <a:pt x="1615" y="229"/>
                        </a:lnTo>
                        <a:cubicBezTo>
                          <a:pt x="1524" y="138"/>
                          <a:pt x="1463" y="92"/>
                          <a:pt x="137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4" name="Google Shape;294;p31"/>
                  <p:cNvSpPr/>
                  <p:nvPr/>
                </p:nvSpPr>
                <p:spPr>
                  <a:xfrm>
                    <a:off x="2180758" y="620618"/>
                    <a:ext cx="49450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235" extrusionOk="0">
                        <a:moveTo>
                          <a:pt x="412" y="0"/>
                        </a:moveTo>
                        <a:cubicBezTo>
                          <a:pt x="290" y="92"/>
                          <a:pt x="214" y="138"/>
                          <a:pt x="107" y="229"/>
                        </a:cubicBezTo>
                        <a:lnTo>
                          <a:pt x="0" y="1006"/>
                        </a:lnTo>
                        <a:cubicBezTo>
                          <a:pt x="107" y="1097"/>
                          <a:pt x="168" y="1143"/>
                          <a:pt x="259" y="1235"/>
                        </a:cubicBezTo>
                        <a:lnTo>
                          <a:pt x="1234" y="1235"/>
                        </a:lnTo>
                        <a:cubicBezTo>
                          <a:pt x="1341" y="1143"/>
                          <a:pt x="1417" y="1097"/>
                          <a:pt x="1539" y="1006"/>
                        </a:cubicBezTo>
                        <a:lnTo>
                          <a:pt x="1615" y="229"/>
                        </a:lnTo>
                        <a:cubicBezTo>
                          <a:pt x="1509" y="138"/>
                          <a:pt x="1463" y="92"/>
                          <a:pt x="135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5" name="Google Shape;295;p31"/>
                  <p:cNvSpPr/>
                  <p:nvPr/>
                </p:nvSpPr>
                <p:spPr>
                  <a:xfrm>
                    <a:off x="2228769" y="620618"/>
                    <a:ext cx="48991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235" extrusionOk="0">
                        <a:moveTo>
                          <a:pt x="381" y="0"/>
                        </a:moveTo>
                        <a:cubicBezTo>
                          <a:pt x="260" y="92"/>
                          <a:pt x="183" y="138"/>
                          <a:pt x="77" y="229"/>
                        </a:cubicBezTo>
                        <a:lnTo>
                          <a:pt x="1" y="1006"/>
                        </a:lnTo>
                        <a:cubicBezTo>
                          <a:pt x="107" y="1097"/>
                          <a:pt x="168" y="1143"/>
                          <a:pt x="260" y="1235"/>
                        </a:cubicBezTo>
                        <a:lnTo>
                          <a:pt x="1235" y="1235"/>
                        </a:lnTo>
                        <a:cubicBezTo>
                          <a:pt x="1357" y="1143"/>
                          <a:pt x="1433" y="1097"/>
                          <a:pt x="1539" y="1006"/>
                        </a:cubicBezTo>
                        <a:lnTo>
                          <a:pt x="1600" y="229"/>
                        </a:lnTo>
                        <a:cubicBezTo>
                          <a:pt x="1494" y="138"/>
                          <a:pt x="1433" y="92"/>
                          <a:pt x="132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31"/>
                  <p:cNvSpPr/>
                  <p:nvPr/>
                </p:nvSpPr>
                <p:spPr>
                  <a:xfrm>
                    <a:off x="2275862" y="620618"/>
                    <a:ext cx="48991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235" extrusionOk="0">
                        <a:moveTo>
                          <a:pt x="366" y="0"/>
                        </a:moveTo>
                        <a:cubicBezTo>
                          <a:pt x="259" y="92"/>
                          <a:pt x="183" y="138"/>
                          <a:pt x="61" y="229"/>
                        </a:cubicBezTo>
                        <a:lnTo>
                          <a:pt x="0" y="1006"/>
                        </a:lnTo>
                        <a:cubicBezTo>
                          <a:pt x="122" y="1097"/>
                          <a:pt x="168" y="1143"/>
                          <a:pt x="275" y="1235"/>
                        </a:cubicBezTo>
                        <a:lnTo>
                          <a:pt x="1250" y="1235"/>
                        </a:lnTo>
                        <a:cubicBezTo>
                          <a:pt x="1356" y="1143"/>
                          <a:pt x="1433" y="1097"/>
                          <a:pt x="1554" y="1006"/>
                        </a:cubicBezTo>
                        <a:lnTo>
                          <a:pt x="1600" y="229"/>
                        </a:lnTo>
                        <a:cubicBezTo>
                          <a:pt x="1493" y="138"/>
                          <a:pt x="1433" y="92"/>
                          <a:pt x="132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31"/>
                  <p:cNvSpPr/>
                  <p:nvPr/>
                </p:nvSpPr>
                <p:spPr>
                  <a:xfrm>
                    <a:off x="2079104" y="658838"/>
                    <a:ext cx="50857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1266" extrusionOk="0">
                        <a:moveTo>
                          <a:pt x="427" y="1"/>
                        </a:moveTo>
                        <a:cubicBezTo>
                          <a:pt x="306" y="107"/>
                          <a:pt x="245" y="138"/>
                          <a:pt x="107" y="229"/>
                        </a:cubicBezTo>
                        <a:lnTo>
                          <a:pt x="1" y="1037"/>
                        </a:lnTo>
                        <a:cubicBezTo>
                          <a:pt x="92" y="1113"/>
                          <a:pt x="153" y="1174"/>
                          <a:pt x="245" y="1265"/>
                        </a:cubicBezTo>
                        <a:lnTo>
                          <a:pt x="1220" y="1265"/>
                        </a:lnTo>
                        <a:cubicBezTo>
                          <a:pt x="1342" y="1189"/>
                          <a:pt x="1403" y="1128"/>
                          <a:pt x="1540" y="1037"/>
                        </a:cubicBezTo>
                        <a:lnTo>
                          <a:pt x="1662" y="229"/>
                        </a:lnTo>
                        <a:cubicBezTo>
                          <a:pt x="1555" y="153"/>
                          <a:pt x="1509" y="107"/>
                          <a:pt x="140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31"/>
                  <p:cNvSpPr/>
                  <p:nvPr/>
                </p:nvSpPr>
                <p:spPr>
                  <a:xfrm>
                    <a:off x="2128064" y="658838"/>
                    <a:ext cx="49909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1" h="1266" extrusionOk="0">
                        <a:moveTo>
                          <a:pt x="442" y="1"/>
                        </a:moveTo>
                        <a:cubicBezTo>
                          <a:pt x="305" y="107"/>
                          <a:pt x="229" y="138"/>
                          <a:pt x="107" y="229"/>
                        </a:cubicBezTo>
                        <a:lnTo>
                          <a:pt x="1" y="1037"/>
                        </a:lnTo>
                        <a:cubicBezTo>
                          <a:pt x="92" y="1113"/>
                          <a:pt x="153" y="1174"/>
                          <a:pt x="244" y="1265"/>
                        </a:cubicBezTo>
                        <a:lnTo>
                          <a:pt x="1219" y="1265"/>
                        </a:lnTo>
                        <a:cubicBezTo>
                          <a:pt x="1357" y="1189"/>
                          <a:pt x="1433" y="1128"/>
                          <a:pt x="1539" y="1037"/>
                        </a:cubicBezTo>
                        <a:lnTo>
                          <a:pt x="1631" y="229"/>
                        </a:lnTo>
                        <a:cubicBezTo>
                          <a:pt x="1539" y="153"/>
                          <a:pt x="1478" y="107"/>
                          <a:pt x="140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31"/>
                  <p:cNvSpPr/>
                  <p:nvPr/>
                </p:nvSpPr>
                <p:spPr>
                  <a:xfrm>
                    <a:off x="2177024" y="658838"/>
                    <a:ext cx="49450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266" extrusionOk="0">
                        <a:moveTo>
                          <a:pt x="396" y="1"/>
                        </a:moveTo>
                        <a:cubicBezTo>
                          <a:pt x="290" y="107"/>
                          <a:pt x="214" y="138"/>
                          <a:pt x="92" y="229"/>
                        </a:cubicBezTo>
                        <a:lnTo>
                          <a:pt x="0" y="1037"/>
                        </a:lnTo>
                        <a:cubicBezTo>
                          <a:pt x="107" y="1113"/>
                          <a:pt x="168" y="1174"/>
                          <a:pt x="259" y="1265"/>
                        </a:cubicBezTo>
                        <a:lnTo>
                          <a:pt x="1234" y="1265"/>
                        </a:lnTo>
                        <a:cubicBezTo>
                          <a:pt x="1356" y="1189"/>
                          <a:pt x="1433" y="1128"/>
                          <a:pt x="1539" y="1037"/>
                        </a:cubicBezTo>
                        <a:lnTo>
                          <a:pt x="1615" y="229"/>
                        </a:lnTo>
                        <a:cubicBezTo>
                          <a:pt x="1509" y="153"/>
                          <a:pt x="1448" y="107"/>
                          <a:pt x="137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31"/>
                  <p:cNvSpPr/>
                  <p:nvPr/>
                </p:nvSpPr>
                <p:spPr>
                  <a:xfrm>
                    <a:off x="2225495" y="658838"/>
                    <a:ext cx="48991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266" extrusionOk="0">
                        <a:moveTo>
                          <a:pt x="382" y="1"/>
                        </a:moveTo>
                        <a:cubicBezTo>
                          <a:pt x="260" y="107"/>
                          <a:pt x="184" y="138"/>
                          <a:pt x="62" y="229"/>
                        </a:cubicBezTo>
                        <a:lnTo>
                          <a:pt x="1" y="1037"/>
                        </a:lnTo>
                        <a:cubicBezTo>
                          <a:pt x="108" y="1113"/>
                          <a:pt x="168" y="1174"/>
                          <a:pt x="260" y="1265"/>
                        </a:cubicBezTo>
                        <a:lnTo>
                          <a:pt x="1235" y="1265"/>
                        </a:lnTo>
                        <a:cubicBezTo>
                          <a:pt x="1342" y="1189"/>
                          <a:pt x="1418" y="1128"/>
                          <a:pt x="1540" y="1037"/>
                        </a:cubicBezTo>
                        <a:lnTo>
                          <a:pt x="1601" y="229"/>
                        </a:lnTo>
                        <a:cubicBezTo>
                          <a:pt x="1494" y="153"/>
                          <a:pt x="1448" y="107"/>
                          <a:pt x="134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31"/>
                  <p:cNvSpPr/>
                  <p:nvPr/>
                </p:nvSpPr>
                <p:spPr>
                  <a:xfrm>
                    <a:off x="2273537" y="658838"/>
                    <a:ext cx="48960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" h="1266" extrusionOk="0">
                        <a:moveTo>
                          <a:pt x="366" y="1"/>
                        </a:moveTo>
                        <a:cubicBezTo>
                          <a:pt x="259" y="107"/>
                          <a:pt x="183" y="138"/>
                          <a:pt x="61" y="229"/>
                        </a:cubicBezTo>
                        <a:lnTo>
                          <a:pt x="0" y="1037"/>
                        </a:lnTo>
                        <a:cubicBezTo>
                          <a:pt x="107" y="1113"/>
                          <a:pt x="153" y="1174"/>
                          <a:pt x="274" y="1265"/>
                        </a:cubicBezTo>
                        <a:lnTo>
                          <a:pt x="1250" y="1265"/>
                        </a:lnTo>
                        <a:cubicBezTo>
                          <a:pt x="1356" y="1189"/>
                          <a:pt x="1432" y="1128"/>
                          <a:pt x="1554" y="1037"/>
                        </a:cubicBezTo>
                        <a:lnTo>
                          <a:pt x="1600" y="229"/>
                        </a:lnTo>
                        <a:cubicBezTo>
                          <a:pt x="1493" y="153"/>
                          <a:pt x="1432" y="107"/>
                          <a:pt x="13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31"/>
                  <p:cNvSpPr/>
                  <p:nvPr/>
                </p:nvSpPr>
                <p:spPr>
                  <a:xfrm>
                    <a:off x="2073046" y="698465"/>
                    <a:ext cx="51316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7" h="1327" extrusionOk="0">
                        <a:moveTo>
                          <a:pt x="458" y="1"/>
                        </a:moveTo>
                        <a:cubicBezTo>
                          <a:pt x="336" y="108"/>
                          <a:pt x="275" y="153"/>
                          <a:pt x="138" y="260"/>
                        </a:cubicBezTo>
                        <a:lnTo>
                          <a:pt x="1" y="1067"/>
                        </a:lnTo>
                        <a:lnTo>
                          <a:pt x="260" y="1326"/>
                        </a:lnTo>
                        <a:lnTo>
                          <a:pt x="1250" y="1326"/>
                        </a:lnTo>
                        <a:cubicBezTo>
                          <a:pt x="1372" y="1220"/>
                          <a:pt x="1433" y="1174"/>
                          <a:pt x="1570" y="1067"/>
                        </a:cubicBezTo>
                        <a:lnTo>
                          <a:pt x="1677" y="260"/>
                        </a:lnTo>
                        <a:lnTo>
                          <a:pt x="1433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31"/>
                  <p:cNvSpPr/>
                  <p:nvPr/>
                </p:nvSpPr>
                <p:spPr>
                  <a:xfrm>
                    <a:off x="2122006" y="698465"/>
                    <a:ext cx="51316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7" h="1327" extrusionOk="0">
                        <a:moveTo>
                          <a:pt x="442" y="1"/>
                        </a:moveTo>
                        <a:cubicBezTo>
                          <a:pt x="305" y="108"/>
                          <a:pt x="260" y="153"/>
                          <a:pt x="122" y="260"/>
                        </a:cubicBezTo>
                        <a:lnTo>
                          <a:pt x="1" y="1067"/>
                        </a:lnTo>
                        <a:cubicBezTo>
                          <a:pt x="122" y="1174"/>
                          <a:pt x="183" y="1220"/>
                          <a:pt x="275" y="1326"/>
                        </a:cubicBezTo>
                        <a:lnTo>
                          <a:pt x="1265" y="1326"/>
                        </a:lnTo>
                        <a:cubicBezTo>
                          <a:pt x="1402" y="1220"/>
                          <a:pt x="1448" y="1174"/>
                          <a:pt x="1585" y="1067"/>
                        </a:cubicBezTo>
                        <a:lnTo>
                          <a:pt x="1676" y="260"/>
                        </a:lnTo>
                        <a:cubicBezTo>
                          <a:pt x="1585" y="153"/>
                          <a:pt x="1524" y="108"/>
                          <a:pt x="141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31"/>
                  <p:cNvSpPr/>
                  <p:nvPr/>
                </p:nvSpPr>
                <p:spPr>
                  <a:xfrm>
                    <a:off x="2171884" y="698465"/>
                    <a:ext cx="50398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7" h="1327" extrusionOk="0">
                        <a:moveTo>
                          <a:pt x="412" y="1"/>
                        </a:moveTo>
                        <a:cubicBezTo>
                          <a:pt x="275" y="108"/>
                          <a:pt x="199" y="153"/>
                          <a:pt x="92" y="260"/>
                        </a:cubicBezTo>
                        <a:lnTo>
                          <a:pt x="1" y="1067"/>
                        </a:lnTo>
                        <a:cubicBezTo>
                          <a:pt x="107" y="1174"/>
                          <a:pt x="168" y="1220"/>
                          <a:pt x="260" y="1326"/>
                        </a:cubicBezTo>
                        <a:lnTo>
                          <a:pt x="1250" y="1326"/>
                        </a:lnTo>
                        <a:cubicBezTo>
                          <a:pt x="1387" y="1220"/>
                          <a:pt x="1463" y="1174"/>
                          <a:pt x="1570" y="1067"/>
                        </a:cubicBezTo>
                        <a:lnTo>
                          <a:pt x="1646" y="260"/>
                        </a:lnTo>
                        <a:cubicBezTo>
                          <a:pt x="1540" y="153"/>
                          <a:pt x="1479" y="108"/>
                          <a:pt x="138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31"/>
                  <p:cNvSpPr/>
                  <p:nvPr/>
                </p:nvSpPr>
                <p:spPr>
                  <a:xfrm>
                    <a:off x="2220844" y="698465"/>
                    <a:ext cx="49909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1" h="1327" extrusionOk="0">
                        <a:moveTo>
                          <a:pt x="381" y="1"/>
                        </a:moveTo>
                        <a:cubicBezTo>
                          <a:pt x="260" y="108"/>
                          <a:pt x="183" y="153"/>
                          <a:pt x="77" y="260"/>
                        </a:cubicBezTo>
                        <a:lnTo>
                          <a:pt x="1" y="1067"/>
                        </a:lnTo>
                        <a:cubicBezTo>
                          <a:pt x="92" y="1174"/>
                          <a:pt x="153" y="1220"/>
                          <a:pt x="260" y="1326"/>
                        </a:cubicBezTo>
                        <a:lnTo>
                          <a:pt x="1250" y="1326"/>
                        </a:lnTo>
                        <a:cubicBezTo>
                          <a:pt x="1372" y="1220"/>
                          <a:pt x="1448" y="1174"/>
                          <a:pt x="1555" y="1067"/>
                        </a:cubicBezTo>
                        <a:lnTo>
                          <a:pt x="1631" y="260"/>
                        </a:lnTo>
                        <a:cubicBezTo>
                          <a:pt x="1539" y="153"/>
                          <a:pt x="1478" y="108"/>
                          <a:pt x="13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31"/>
                  <p:cNvSpPr/>
                  <p:nvPr/>
                </p:nvSpPr>
                <p:spPr>
                  <a:xfrm>
                    <a:off x="2270263" y="698465"/>
                    <a:ext cx="49450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327" extrusionOk="0">
                        <a:moveTo>
                          <a:pt x="381" y="1"/>
                        </a:moveTo>
                        <a:cubicBezTo>
                          <a:pt x="260" y="108"/>
                          <a:pt x="183" y="153"/>
                          <a:pt x="77" y="260"/>
                        </a:cubicBezTo>
                        <a:lnTo>
                          <a:pt x="1" y="1067"/>
                        </a:lnTo>
                        <a:cubicBezTo>
                          <a:pt x="92" y="1174"/>
                          <a:pt x="153" y="1220"/>
                          <a:pt x="260" y="1326"/>
                        </a:cubicBezTo>
                        <a:lnTo>
                          <a:pt x="1250" y="1326"/>
                        </a:lnTo>
                        <a:cubicBezTo>
                          <a:pt x="1372" y="1220"/>
                          <a:pt x="1448" y="1174"/>
                          <a:pt x="1555" y="1067"/>
                        </a:cubicBezTo>
                        <a:lnTo>
                          <a:pt x="1616" y="260"/>
                        </a:lnTo>
                        <a:cubicBezTo>
                          <a:pt x="1524" y="153"/>
                          <a:pt x="1463" y="108"/>
                          <a:pt x="135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31"/>
                  <p:cNvSpPr/>
                  <p:nvPr/>
                </p:nvSpPr>
                <p:spPr>
                  <a:xfrm>
                    <a:off x="2393336" y="620618"/>
                    <a:ext cx="47124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0" h="1235" extrusionOk="0">
                        <a:moveTo>
                          <a:pt x="306" y="0"/>
                        </a:moveTo>
                        <a:cubicBezTo>
                          <a:pt x="184" y="92"/>
                          <a:pt x="123" y="138"/>
                          <a:pt x="16" y="229"/>
                        </a:cubicBezTo>
                        <a:lnTo>
                          <a:pt x="1" y="1006"/>
                        </a:lnTo>
                        <a:cubicBezTo>
                          <a:pt x="92" y="1097"/>
                          <a:pt x="138" y="1143"/>
                          <a:pt x="260" y="1235"/>
                        </a:cubicBezTo>
                        <a:lnTo>
                          <a:pt x="1235" y="1235"/>
                        </a:lnTo>
                        <a:cubicBezTo>
                          <a:pt x="1342" y="1143"/>
                          <a:pt x="1403" y="1097"/>
                          <a:pt x="1524" y="1006"/>
                        </a:cubicBezTo>
                        <a:lnTo>
                          <a:pt x="1540" y="229"/>
                        </a:lnTo>
                        <a:cubicBezTo>
                          <a:pt x="1418" y="138"/>
                          <a:pt x="1372" y="92"/>
                          <a:pt x="125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31"/>
                  <p:cNvSpPr/>
                  <p:nvPr/>
                </p:nvSpPr>
                <p:spPr>
                  <a:xfrm>
                    <a:off x="2440429" y="620618"/>
                    <a:ext cx="47124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0" h="1235" extrusionOk="0">
                        <a:moveTo>
                          <a:pt x="305" y="0"/>
                        </a:moveTo>
                        <a:cubicBezTo>
                          <a:pt x="183" y="92"/>
                          <a:pt x="138" y="138"/>
                          <a:pt x="16" y="229"/>
                        </a:cubicBezTo>
                        <a:lnTo>
                          <a:pt x="1" y="1006"/>
                        </a:lnTo>
                        <a:cubicBezTo>
                          <a:pt x="107" y="1097"/>
                          <a:pt x="168" y="1143"/>
                          <a:pt x="275" y="1235"/>
                        </a:cubicBezTo>
                        <a:lnTo>
                          <a:pt x="1250" y="1235"/>
                        </a:lnTo>
                        <a:cubicBezTo>
                          <a:pt x="1372" y="1143"/>
                          <a:pt x="1418" y="1097"/>
                          <a:pt x="1539" y="1006"/>
                        </a:cubicBezTo>
                        <a:lnTo>
                          <a:pt x="1539" y="229"/>
                        </a:lnTo>
                        <a:cubicBezTo>
                          <a:pt x="1433" y="138"/>
                          <a:pt x="1372" y="92"/>
                          <a:pt x="125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31"/>
                  <p:cNvSpPr/>
                  <p:nvPr/>
                </p:nvSpPr>
                <p:spPr>
                  <a:xfrm>
                    <a:off x="2487982" y="620618"/>
                    <a:ext cx="47583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5" h="1235" extrusionOk="0">
                        <a:moveTo>
                          <a:pt x="290" y="0"/>
                        </a:moveTo>
                        <a:cubicBezTo>
                          <a:pt x="184" y="92"/>
                          <a:pt x="123" y="138"/>
                          <a:pt x="1" y="229"/>
                        </a:cubicBezTo>
                        <a:lnTo>
                          <a:pt x="1" y="1006"/>
                        </a:lnTo>
                        <a:cubicBezTo>
                          <a:pt x="123" y="1097"/>
                          <a:pt x="184" y="1143"/>
                          <a:pt x="290" y="1235"/>
                        </a:cubicBezTo>
                        <a:lnTo>
                          <a:pt x="1265" y="1235"/>
                        </a:lnTo>
                        <a:cubicBezTo>
                          <a:pt x="1372" y="1143"/>
                          <a:pt x="1433" y="1097"/>
                          <a:pt x="1555" y="1006"/>
                        </a:cubicBezTo>
                        <a:lnTo>
                          <a:pt x="1524" y="229"/>
                        </a:lnTo>
                        <a:cubicBezTo>
                          <a:pt x="1418" y="138"/>
                          <a:pt x="1357" y="92"/>
                          <a:pt x="125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31"/>
                  <p:cNvSpPr/>
                  <p:nvPr/>
                </p:nvSpPr>
                <p:spPr>
                  <a:xfrm>
                    <a:off x="2536024" y="620618"/>
                    <a:ext cx="47093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9" h="1235" extrusionOk="0">
                        <a:moveTo>
                          <a:pt x="259" y="0"/>
                        </a:moveTo>
                        <a:cubicBezTo>
                          <a:pt x="168" y="92"/>
                          <a:pt x="107" y="138"/>
                          <a:pt x="0" y="229"/>
                        </a:cubicBezTo>
                        <a:lnTo>
                          <a:pt x="15" y="1006"/>
                        </a:lnTo>
                        <a:cubicBezTo>
                          <a:pt x="137" y="1097"/>
                          <a:pt x="183" y="1143"/>
                          <a:pt x="305" y="1235"/>
                        </a:cubicBezTo>
                        <a:lnTo>
                          <a:pt x="1280" y="1235"/>
                        </a:lnTo>
                        <a:cubicBezTo>
                          <a:pt x="1371" y="1143"/>
                          <a:pt x="1432" y="1097"/>
                          <a:pt x="1539" y="1006"/>
                        </a:cubicBezTo>
                        <a:lnTo>
                          <a:pt x="1524" y="229"/>
                        </a:lnTo>
                        <a:cubicBezTo>
                          <a:pt x="1402" y="138"/>
                          <a:pt x="1326" y="92"/>
                          <a:pt x="121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31"/>
                  <p:cNvSpPr/>
                  <p:nvPr/>
                </p:nvSpPr>
                <p:spPr>
                  <a:xfrm>
                    <a:off x="2583086" y="620618"/>
                    <a:ext cx="48073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" h="1235" extrusionOk="0">
                        <a:moveTo>
                          <a:pt x="275" y="0"/>
                        </a:moveTo>
                        <a:cubicBezTo>
                          <a:pt x="168" y="92"/>
                          <a:pt x="123" y="138"/>
                          <a:pt x="1" y="229"/>
                        </a:cubicBezTo>
                        <a:lnTo>
                          <a:pt x="47" y="1006"/>
                        </a:lnTo>
                        <a:cubicBezTo>
                          <a:pt x="153" y="1097"/>
                          <a:pt x="214" y="1143"/>
                          <a:pt x="321" y="1235"/>
                        </a:cubicBezTo>
                        <a:lnTo>
                          <a:pt x="1296" y="1235"/>
                        </a:lnTo>
                        <a:cubicBezTo>
                          <a:pt x="1387" y="1143"/>
                          <a:pt x="1448" y="1097"/>
                          <a:pt x="1570" y="1006"/>
                        </a:cubicBezTo>
                        <a:lnTo>
                          <a:pt x="1524" y="229"/>
                        </a:lnTo>
                        <a:cubicBezTo>
                          <a:pt x="1418" y="138"/>
                          <a:pt x="1357" y="92"/>
                          <a:pt x="122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31"/>
                  <p:cNvSpPr/>
                  <p:nvPr/>
                </p:nvSpPr>
                <p:spPr>
                  <a:xfrm>
                    <a:off x="2391469" y="658838"/>
                    <a:ext cx="47583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5" h="1266" extrusionOk="0">
                        <a:moveTo>
                          <a:pt x="321" y="1"/>
                        </a:moveTo>
                        <a:cubicBezTo>
                          <a:pt x="199" y="107"/>
                          <a:pt x="153" y="138"/>
                          <a:pt x="31" y="229"/>
                        </a:cubicBezTo>
                        <a:lnTo>
                          <a:pt x="1" y="1037"/>
                        </a:lnTo>
                        <a:cubicBezTo>
                          <a:pt x="108" y="1113"/>
                          <a:pt x="168" y="1174"/>
                          <a:pt x="290" y="1265"/>
                        </a:cubicBezTo>
                        <a:lnTo>
                          <a:pt x="1250" y="1265"/>
                        </a:lnTo>
                        <a:cubicBezTo>
                          <a:pt x="1372" y="1189"/>
                          <a:pt x="1433" y="1128"/>
                          <a:pt x="1540" y="1037"/>
                        </a:cubicBezTo>
                        <a:lnTo>
                          <a:pt x="1555" y="229"/>
                        </a:lnTo>
                        <a:cubicBezTo>
                          <a:pt x="1464" y="153"/>
                          <a:pt x="1387" y="107"/>
                          <a:pt x="129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31"/>
                  <p:cNvSpPr/>
                  <p:nvPr/>
                </p:nvSpPr>
                <p:spPr>
                  <a:xfrm>
                    <a:off x="2440429" y="658838"/>
                    <a:ext cx="47124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0" h="1266" extrusionOk="0">
                        <a:moveTo>
                          <a:pt x="305" y="1"/>
                        </a:moveTo>
                        <a:cubicBezTo>
                          <a:pt x="183" y="107"/>
                          <a:pt x="138" y="138"/>
                          <a:pt x="16" y="229"/>
                        </a:cubicBezTo>
                        <a:lnTo>
                          <a:pt x="1" y="1037"/>
                        </a:lnTo>
                        <a:cubicBezTo>
                          <a:pt x="107" y="1113"/>
                          <a:pt x="168" y="1174"/>
                          <a:pt x="275" y="1265"/>
                        </a:cubicBezTo>
                        <a:lnTo>
                          <a:pt x="1250" y="1265"/>
                        </a:lnTo>
                        <a:cubicBezTo>
                          <a:pt x="1372" y="1189"/>
                          <a:pt x="1418" y="1128"/>
                          <a:pt x="1539" y="1037"/>
                        </a:cubicBezTo>
                        <a:lnTo>
                          <a:pt x="1539" y="229"/>
                        </a:lnTo>
                        <a:cubicBezTo>
                          <a:pt x="1433" y="153"/>
                          <a:pt x="1372" y="107"/>
                          <a:pt x="128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31"/>
                  <p:cNvSpPr/>
                  <p:nvPr/>
                </p:nvSpPr>
                <p:spPr>
                  <a:xfrm>
                    <a:off x="2488930" y="658838"/>
                    <a:ext cx="47124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0" h="1266" extrusionOk="0">
                        <a:moveTo>
                          <a:pt x="274" y="1"/>
                        </a:moveTo>
                        <a:cubicBezTo>
                          <a:pt x="168" y="107"/>
                          <a:pt x="107" y="138"/>
                          <a:pt x="0" y="229"/>
                        </a:cubicBezTo>
                        <a:lnTo>
                          <a:pt x="0" y="1037"/>
                        </a:lnTo>
                        <a:cubicBezTo>
                          <a:pt x="107" y="1113"/>
                          <a:pt x="168" y="1174"/>
                          <a:pt x="274" y="1265"/>
                        </a:cubicBezTo>
                        <a:lnTo>
                          <a:pt x="1250" y="1265"/>
                        </a:lnTo>
                        <a:cubicBezTo>
                          <a:pt x="1371" y="1189"/>
                          <a:pt x="1417" y="1128"/>
                          <a:pt x="1539" y="1037"/>
                        </a:cubicBezTo>
                        <a:lnTo>
                          <a:pt x="1524" y="229"/>
                        </a:lnTo>
                        <a:cubicBezTo>
                          <a:pt x="1417" y="153"/>
                          <a:pt x="1341" y="107"/>
                          <a:pt x="12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31"/>
                  <p:cNvSpPr/>
                  <p:nvPr/>
                </p:nvSpPr>
                <p:spPr>
                  <a:xfrm>
                    <a:off x="2536942" y="658838"/>
                    <a:ext cx="48042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266" extrusionOk="0">
                        <a:moveTo>
                          <a:pt x="290" y="1"/>
                        </a:moveTo>
                        <a:cubicBezTo>
                          <a:pt x="168" y="107"/>
                          <a:pt x="122" y="138"/>
                          <a:pt x="0" y="229"/>
                        </a:cubicBezTo>
                        <a:lnTo>
                          <a:pt x="16" y="1037"/>
                        </a:lnTo>
                        <a:cubicBezTo>
                          <a:pt x="138" y="1113"/>
                          <a:pt x="199" y="1174"/>
                          <a:pt x="305" y="1265"/>
                        </a:cubicBezTo>
                        <a:lnTo>
                          <a:pt x="1280" y="1265"/>
                        </a:lnTo>
                        <a:cubicBezTo>
                          <a:pt x="1402" y="1189"/>
                          <a:pt x="1448" y="1128"/>
                          <a:pt x="1570" y="1037"/>
                        </a:cubicBezTo>
                        <a:lnTo>
                          <a:pt x="1524" y="229"/>
                        </a:lnTo>
                        <a:cubicBezTo>
                          <a:pt x="1417" y="153"/>
                          <a:pt x="1356" y="107"/>
                          <a:pt x="126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31"/>
                  <p:cNvSpPr/>
                  <p:nvPr/>
                </p:nvSpPr>
                <p:spPr>
                  <a:xfrm>
                    <a:off x="2584953" y="658838"/>
                    <a:ext cx="48532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6" h="1266" extrusionOk="0">
                        <a:moveTo>
                          <a:pt x="260" y="1"/>
                        </a:moveTo>
                        <a:cubicBezTo>
                          <a:pt x="168" y="107"/>
                          <a:pt x="107" y="138"/>
                          <a:pt x="1" y="229"/>
                        </a:cubicBezTo>
                        <a:lnTo>
                          <a:pt x="31" y="1037"/>
                        </a:lnTo>
                        <a:cubicBezTo>
                          <a:pt x="168" y="1113"/>
                          <a:pt x="229" y="1174"/>
                          <a:pt x="336" y="1265"/>
                        </a:cubicBezTo>
                        <a:lnTo>
                          <a:pt x="1311" y="1265"/>
                        </a:lnTo>
                        <a:cubicBezTo>
                          <a:pt x="1402" y="1189"/>
                          <a:pt x="1463" y="1128"/>
                          <a:pt x="1585" y="1037"/>
                        </a:cubicBezTo>
                        <a:lnTo>
                          <a:pt x="1540" y="229"/>
                        </a:lnTo>
                        <a:cubicBezTo>
                          <a:pt x="1402" y="153"/>
                          <a:pt x="1357" y="107"/>
                          <a:pt x="123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31"/>
                  <p:cNvSpPr/>
                  <p:nvPr/>
                </p:nvSpPr>
                <p:spPr>
                  <a:xfrm>
                    <a:off x="2389603" y="698465"/>
                    <a:ext cx="48991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327" extrusionOk="0">
                        <a:moveTo>
                          <a:pt x="351" y="1"/>
                        </a:moveTo>
                        <a:cubicBezTo>
                          <a:pt x="214" y="108"/>
                          <a:pt x="153" y="153"/>
                          <a:pt x="31" y="260"/>
                        </a:cubicBezTo>
                        <a:lnTo>
                          <a:pt x="1" y="1067"/>
                        </a:lnTo>
                        <a:cubicBezTo>
                          <a:pt x="123" y="1174"/>
                          <a:pt x="169" y="1220"/>
                          <a:pt x="290" y="1326"/>
                        </a:cubicBezTo>
                        <a:lnTo>
                          <a:pt x="1281" y="1326"/>
                        </a:lnTo>
                        <a:cubicBezTo>
                          <a:pt x="1418" y="1220"/>
                          <a:pt x="1464" y="1174"/>
                          <a:pt x="1585" y="1067"/>
                        </a:cubicBezTo>
                        <a:lnTo>
                          <a:pt x="1601" y="260"/>
                        </a:lnTo>
                        <a:cubicBezTo>
                          <a:pt x="1494" y="153"/>
                          <a:pt x="1433" y="108"/>
                          <a:pt x="131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31"/>
                  <p:cNvSpPr/>
                  <p:nvPr/>
                </p:nvSpPr>
                <p:spPr>
                  <a:xfrm>
                    <a:off x="2439970" y="698465"/>
                    <a:ext cx="47583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5" h="1327" extrusionOk="0">
                        <a:moveTo>
                          <a:pt x="305" y="1"/>
                        </a:moveTo>
                        <a:cubicBezTo>
                          <a:pt x="183" y="108"/>
                          <a:pt x="122" y="153"/>
                          <a:pt x="16" y="260"/>
                        </a:cubicBezTo>
                        <a:lnTo>
                          <a:pt x="0" y="1067"/>
                        </a:lnTo>
                        <a:cubicBezTo>
                          <a:pt x="107" y="1174"/>
                          <a:pt x="168" y="1220"/>
                          <a:pt x="275" y="1326"/>
                        </a:cubicBezTo>
                        <a:lnTo>
                          <a:pt x="1265" y="1326"/>
                        </a:lnTo>
                        <a:cubicBezTo>
                          <a:pt x="1387" y="1220"/>
                          <a:pt x="1433" y="1174"/>
                          <a:pt x="1554" y="1067"/>
                        </a:cubicBezTo>
                        <a:lnTo>
                          <a:pt x="1554" y="260"/>
                        </a:lnTo>
                        <a:cubicBezTo>
                          <a:pt x="1448" y="153"/>
                          <a:pt x="1387" y="108"/>
                          <a:pt x="126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31"/>
                  <p:cNvSpPr/>
                  <p:nvPr/>
                </p:nvSpPr>
                <p:spPr>
                  <a:xfrm>
                    <a:off x="2489389" y="698465"/>
                    <a:ext cx="47583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5" h="1327" extrusionOk="0">
                        <a:moveTo>
                          <a:pt x="290" y="1"/>
                        </a:moveTo>
                        <a:cubicBezTo>
                          <a:pt x="168" y="108"/>
                          <a:pt x="107" y="153"/>
                          <a:pt x="0" y="260"/>
                        </a:cubicBezTo>
                        <a:lnTo>
                          <a:pt x="0" y="1067"/>
                        </a:lnTo>
                        <a:cubicBezTo>
                          <a:pt x="107" y="1174"/>
                          <a:pt x="168" y="1220"/>
                          <a:pt x="290" y="1326"/>
                        </a:cubicBezTo>
                        <a:lnTo>
                          <a:pt x="1280" y="1326"/>
                        </a:lnTo>
                        <a:cubicBezTo>
                          <a:pt x="1387" y="1220"/>
                          <a:pt x="1448" y="1174"/>
                          <a:pt x="1554" y="1067"/>
                        </a:cubicBezTo>
                        <a:lnTo>
                          <a:pt x="1539" y="260"/>
                        </a:lnTo>
                        <a:cubicBezTo>
                          <a:pt x="1433" y="153"/>
                          <a:pt x="1356" y="108"/>
                          <a:pt x="12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31"/>
                  <p:cNvSpPr/>
                  <p:nvPr/>
                </p:nvSpPr>
                <p:spPr>
                  <a:xfrm>
                    <a:off x="2537401" y="698465"/>
                    <a:ext cx="49450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327" extrusionOk="0">
                        <a:moveTo>
                          <a:pt x="290" y="1"/>
                        </a:moveTo>
                        <a:cubicBezTo>
                          <a:pt x="184" y="108"/>
                          <a:pt x="123" y="153"/>
                          <a:pt x="1" y="260"/>
                        </a:cubicBezTo>
                        <a:lnTo>
                          <a:pt x="31" y="1067"/>
                        </a:lnTo>
                        <a:cubicBezTo>
                          <a:pt x="138" y="1174"/>
                          <a:pt x="214" y="1220"/>
                          <a:pt x="336" y="1326"/>
                        </a:cubicBezTo>
                        <a:lnTo>
                          <a:pt x="1326" y="1326"/>
                        </a:lnTo>
                        <a:cubicBezTo>
                          <a:pt x="1433" y="1220"/>
                          <a:pt x="1494" y="1174"/>
                          <a:pt x="1616" y="1067"/>
                        </a:cubicBezTo>
                        <a:lnTo>
                          <a:pt x="1570" y="260"/>
                        </a:lnTo>
                        <a:cubicBezTo>
                          <a:pt x="1433" y="153"/>
                          <a:pt x="1387" y="108"/>
                          <a:pt x="126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31"/>
                  <p:cNvSpPr/>
                  <p:nvPr/>
                </p:nvSpPr>
                <p:spPr>
                  <a:xfrm>
                    <a:off x="2585443" y="698465"/>
                    <a:ext cx="49450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327" extrusionOk="0">
                        <a:moveTo>
                          <a:pt x="290" y="1"/>
                        </a:moveTo>
                        <a:cubicBezTo>
                          <a:pt x="168" y="108"/>
                          <a:pt x="122" y="153"/>
                          <a:pt x="0" y="260"/>
                        </a:cubicBezTo>
                        <a:lnTo>
                          <a:pt x="46" y="1067"/>
                        </a:lnTo>
                        <a:cubicBezTo>
                          <a:pt x="152" y="1174"/>
                          <a:pt x="229" y="1220"/>
                          <a:pt x="350" y="1326"/>
                        </a:cubicBezTo>
                        <a:lnTo>
                          <a:pt x="1341" y="1326"/>
                        </a:lnTo>
                        <a:cubicBezTo>
                          <a:pt x="1447" y="1220"/>
                          <a:pt x="1508" y="1174"/>
                          <a:pt x="1615" y="1067"/>
                        </a:cubicBezTo>
                        <a:lnTo>
                          <a:pt x="1585" y="260"/>
                        </a:lnTo>
                        <a:cubicBezTo>
                          <a:pt x="1463" y="153"/>
                          <a:pt x="1417" y="108"/>
                          <a:pt x="126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31"/>
                  <p:cNvSpPr/>
                  <p:nvPr/>
                </p:nvSpPr>
                <p:spPr>
                  <a:xfrm>
                    <a:off x="2816197" y="443934"/>
                    <a:ext cx="46206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1052" extrusionOk="0">
                        <a:moveTo>
                          <a:pt x="229" y="0"/>
                        </a:moveTo>
                        <a:cubicBezTo>
                          <a:pt x="138" y="76"/>
                          <a:pt x="92" y="122"/>
                          <a:pt x="1" y="198"/>
                        </a:cubicBezTo>
                        <a:lnTo>
                          <a:pt x="92" y="853"/>
                        </a:lnTo>
                        <a:lnTo>
                          <a:pt x="382" y="1051"/>
                        </a:lnTo>
                        <a:lnTo>
                          <a:pt x="1281" y="1051"/>
                        </a:lnTo>
                        <a:cubicBezTo>
                          <a:pt x="1372" y="975"/>
                          <a:pt x="1418" y="929"/>
                          <a:pt x="1509" y="853"/>
                        </a:cubicBezTo>
                        <a:lnTo>
                          <a:pt x="1418" y="198"/>
                        </a:lnTo>
                        <a:cubicBezTo>
                          <a:pt x="1296" y="122"/>
                          <a:pt x="1235" y="61"/>
                          <a:pt x="111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" name="Google Shape;323;p31"/>
                  <p:cNvSpPr/>
                  <p:nvPr/>
                </p:nvSpPr>
                <p:spPr>
                  <a:xfrm>
                    <a:off x="2860965" y="443934"/>
                    <a:ext cx="46175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9" h="1052" extrusionOk="0">
                        <a:moveTo>
                          <a:pt x="229" y="0"/>
                        </a:moveTo>
                        <a:cubicBezTo>
                          <a:pt x="138" y="76"/>
                          <a:pt x="107" y="122"/>
                          <a:pt x="0" y="198"/>
                        </a:cubicBezTo>
                        <a:lnTo>
                          <a:pt x="107" y="853"/>
                        </a:lnTo>
                        <a:lnTo>
                          <a:pt x="381" y="1051"/>
                        </a:lnTo>
                        <a:lnTo>
                          <a:pt x="1280" y="1051"/>
                        </a:lnTo>
                        <a:cubicBezTo>
                          <a:pt x="1372" y="975"/>
                          <a:pt x="1417" y="929"/>
                          <a:pt x="1509" y="853"/>
                        </a:cubicBezTo>
                        <a:lnTo>
                          <a:pt x="1402" y="198"/>
                        </a:lnTo>
                        <a:cubicBezTo>
                          <a:pt x="1280" y="122"/>
                          <a:pt x="1204" y="61"/>
                          <a:pt x="111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" name="Google Shape;324;p31"/>
                  <p:cNvSpPr/>
                  <p:nvPr/>
                </p:nvSpPr>
                <p:spPr>
                  <a:xfrm>
                    <a:off x="2820879" y="476554"/>
                    <a:ext cx="47093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9" h="1098" extrusionOk="0">
                        <a:moveTo>
                          <a:pt x="229" y="1"/>
                        </a:moveTo>
                        <a:cubicBezTo>
                          <a:pt x="153" y="92"/>
                          <a:pt x="92" y="138"/>
                          <a:pt x="0" y="214"/>
                        </a:cubicBezTo>
                        <a:lnTo>
                          <a:pt x="92" y="900"/>
                        </a:lnTo>
                        <a:cubicBezTo>
                          <a:pt x="229" y="976"/>
                          <a:pt x="290" y="1021"/>
                          <a:pt x="396" y="1098"/>
                        </a:cubicBezTo>
                        <a:lnTo>
                          <a:pt x="1310" y="1098"/>
                        </a:lnTo>
                        <a:cubicBezTo>
                          <a:pt x="1387" y="1037"/>
                          <a:pt x="1448" y="976"/>
                          <a:pt x="1539" y="900"/>
                        </a:cubicBezTo>
                        <a:lnTo>
                          <a:pt x="1432" y="214"/>
                        </a:lnTo>
                        <a:cubicBezTo>
                          <a:pt x="1310" y="138"/>
                          <a:pt x="1265" y="92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" name="Google Shape;325;p31"/>
                  <p:cNvSpPr/>
                  <p:nvPr/>
                </p:nvSpPr>
                <p:spPr>
                  <a:xfrm>
                    <a:off x="2865157" y="476554"/>
                    <a:ext cx="48042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098" extrusionOk="0">
                        <a:moveTo>
                          <a:pt x="229" y="1"/>
                        </a:moveTo>
                        <a:cubicBezTo>
                          <a:pt x="138" y="92"/>
                          <a:pt x="92" y="138"/>
                          <a:pt x="1" y="214"/>
                        </a:cubicBezTo>
                        <a:lnTo>
                          <a:pt x="122" y="900"/>
                        </a:lnTo>
                        <a:cubicBezTo>
                          <a:pt x="229" y="976"/>
                          <a:pt x="305" y="1021"/>
                          <a:pt x="427" y="1098"/>
                        </a:cubicBezTo>
                        <a:lnTo>
                          <a:pt x="1341" y="1098"/>
                        </a:lnTo>
                        <a:cubicBezTo>
                          <a:pt x="1433" y="1037"/>
                          <a:pt x="1463" y="976"/>
                          <a:pt x="1570" y="900"/>
                        </a:cubicBezTo>
                        <a:lnTo>
                          <a:pt x="1448" y="214"/>
                        </a:lnTo>
                        <a:cubicBezTo>
                          <a:pt x="1341" y="138"/>
                          <a:pt x="1265" y="92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326;p31"/>
                  <p:cNvSpPr/>
                  <p:nvPr/>
                </p:nvSpPr>
                <p:spPr>
                  <a:xfrm>
                    <a:off x="2825530" y="511529"/>
                    <a:ext cx="48042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128" extrusionOk="0">
                        <a:moveTo>
                          <a:pt x="244" y="0"/>
                        </a:moveTo>
                        <a:cubicBezTo>
                          <a:pt x="153" y="76"/>
                          <a:pt x="92" y="137"/>
                          <a:pt x="1" y="214"/>
                        </a:cubicBezTo>
                        <a:lnTo>
                          <a:pt x="92" y="914"/>
                        </a:lnTo>
                        <a:cubicBezTo>
                          <a:pt x="214" y="991"/>
                          <a:pt x="290" y="1052"/>
                          <a:pt x="397" y="1128"/>
                        </a:cubicBezTo>
                        <a:lnTo>
                          <a:pt x="1311" y="1128"/>
                        </a:lnTo>
                        <a:cubicBezTo>
                          <a:pt x="1417" y="1052"/>
                          <a:pt x="1463" y="991"/>
                          <a:pt x="1570" y="914"/>
                        </a:cubicBezTo>
                        <a:lnTo>
                          <a:pt x="1448" y="214"/>
                        </a:lnTo>
                        <a:cubicBezTo>
                          <a:pt x="1341" y="122"/>
                          <a:pt x="1280" y="76"/>
                          <a:pt x="115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31"/>
                  <p:cNvSpPr/>
                  <p:nvPr/>
                </p:nvSpPr>
                <p:spPr>
                  <a:xfrm>
                    <a:off x="2871216" y="511529"/>
                    <a:ext cx="47583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5" h="1128" extrusionOk="0">
                        <a:moveTo>
                          <a:pt x="229" y="0"/>
                        </a:moveTo>
                        <a:cubicBezTo>
                          <a:pt x="153" y="76"/>
                          <a:pt x="92" y="137"/>
                          <a:pt x="1" y="214"/>
                        </a:cubicBezTo>
                        <a:lnTo>
                          <a:pt x="107" y="914"/>
                        </a:lnTo>
                        <a:cubicBezTo>
                          <a:pt x="229" y="991"/>
                          <a:pt x="305" y="1052"/>
                          <a:pt x="412" y="1128"/>
                        </a:cubicBezTo>
                        <a:lnTo>
                          <a:pt x="1326" y="1128"/>
                        </a:lnTo>
                        <a:cubicBezTo>
                          <a:pt x="1418" y="1052"/>
                          <a:pt x="1463" y="991"/>
                          <a:pt x="1555" y="914"/>
                        </a:cubicBezTo>
                        <a:lnTo>
                          <a:pt x="1448" y="214"/>
                        </a:lnTo>
                        <a:cubicBezTo>
                          <a:pt x="1326" y="122"/>
                          <a:pt x="1250" y="76"/>
                          <a:pt x="114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8" name="Google Shape;328;p31"/>
                  <p:cNvSpPr/>
                  <p:nvPr/>
                </p:nvSpPr>
                <p:spPr>
                  <a:xfrm>
                    <a:off x="2830671" y="546964"/>
                    <a:ext cx="48501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5" h="1143" extrusionOk="0">
                        <a:moveTo>
                          <a:pt x="259" y="0"/>
                        </a:moveTo>
                        <a:cubicBezTo>
                          <a:pt x="152" y="76"/>
                          <a:pt x="107" y="137"/>
                          <a:pt x="0" y="214"/>
                        </a:cubicBezTo>
                        <a:lnTo>
                          <a:pt x="107" y="945"/>
                        </a:lnTo>
                        <a:cubicBezTo>
                          <a:pt x="213" y="1021"/>
                          <a:pt x="290" y="1067"/>
                          <a:pt x="411" y="1143"/>
                        </a:cubicBezTo>
                        <a:lnTo>
                          <a:pt x="1341" y="1143"/>
                        </a:lnTo>
                        <a:cubicBezTo>
                          <a:pt x="1432" y="1067"/>
                          <a:pt x="1493" y="1021"/>
                          <a:pt x="1585" y="945"/>
                        </a:cubicBezTo>
                        <a:lnTo>
                          <a:pt x="1478" y="214"/>
                        </a:lnTo>
                        <a:cubicBezTo>
                          <a:pt x="1356" y="122"/>
                          <a:pt x="1280" y="76"/>
                          <a:pt x="117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" name="Google Shape;329;p31"/>
                  <p:cNvSpPr/>
                  <p:nvPr/>
                </p:nvSpPr>
                <p:spPr>
                  <a:xfrm>
                    <a:off x="2877275" y="546964"/>
                    <a:ext cx="48532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6" h="1143" extrusionOk="0">
                        <a:moveTo>
                          <a:pt x="260" y="0"/>
                        </a:moveTo>
                        <a:cubicBezTo>
                          <a:pt x="153" y="76"/>
                          <a:pt x="92" y="137"/>
                          <a:pt x="1" y="214"/>
                        </a:cubicBezTo>
                        <a:lnTo>
                          <a:pt x="123" y="945"/>
                        </a:lnTo>
                        <a:cubicBezTo>
                          <a:pt x="229" y="1021"/>
                          <a:pt x="305" y="1067"/>
                          <a:pt x="427" y="1143"/>
                        </a:cubicBezTo>
                        <a:lnTo>
                          <a:pt x="1357" y="1143"/>
                        </a:lnTo>
                        <a:cubicBezTo>
                          <a:pt x="1433" y="1067"/>
                          <a:pt x="1494" y="1021"/>
                          <a:pt x="1585" y="945"/>
                        </a:cubicBezTo>
                        <a:lnTo>
                          <a:pt x="1448" y="214"/>
                        </a:lnTo>
                        <a:cubicBezTo>
                          <a:pt x="1326" y="122"/>
                          <a:pt x="1265" y="76"/>
                          <a:pt x="117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" name="Google Shape;330;p31"/>
                  <p:cNvSpPr/>
                  <p:nvPr/>
                </p:nvSpPr>
                <p:spPr>
                  <a:xfrm>
                    <a:off x="2788229" y="583317"/>
                    <a:ext cx="48991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174" extrusionOk="0">
                        <a:moveTo>
                          <a:pt x="244" y="1"/>
                        </a:moveTo>
                        <a:cubicBezTo>
                          <a:pt x="153" y="77"/>
                          <a:pt x="92" y="138"/>
                          <a:pt x="1" y="214"/>
                        </a:cubicBezTo>
                        <a:lnTo>
                          <a:pt x="92" y="945"/>
                        </a:lnTo>
                        <a:cubicBezTo>
                          <a:pt x="214" y="1052"/>
                          <a:pt x="290" y="1082"/>
                          <a:pt x="397" y="1174"/>
                        </a:cubicBezTo>
                        <a:lnTo>
                          <a:pt x="1357" y="1174"/>
                        </a:lnTo>
                        <a:cubicBezTo>
                          <a:pt x="1448" y="1082"/>
                          <a:pt x="1509" y="1052"/>
                          <a:pt x="1600" y="945"/>
                        </a:cubicBezTo>
                        <a:lnTo>
                          <a:pt x="1509" y="214"/>
                        </a:lnTo>
                        <a:cubicBezTo>
                          <a:pt x="1387" y="138"/>
                          <a:pt x="1341" y="77"/>
                          <a:pt x="117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" name="Google Shape;331;p31"/>
                  <p:cNvSpPr/>
                  <p:nvPr/>
                </p:nvSpPr>
                <p:spPr>
                  <a:xfrm>
                    <a:off x="2836240" y="583317"/>
                    <a:ext cx="48991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174" extrusionOk="0">
                        <a:moveTo>
                          <a:pt x="245" y="1"/>
                        </a:moveTo>
                        <a:cubicBezTo>
                          <a:pt x="153" y="77"/>
                          <a:pt x="92" y="138"/>
                          <a:pt x="1" y="214"/>
                        </a:cubicBezTo>
                        <a:lnTo>
                          <a:pt x="92" y="945"/>
                        </a:lnTo>
                        <a:cubicBezTo>
                          <a:pt x="199" y="1052"/>
                          <a:pt x="275" y="1082"/>
                          <a:pt x="397" y="1174"/>
                        </a:cubicBezTo>
                        <a:lnTo>
                          <a:pt x="1342" y="1174"/>
                        </a:lnTo>
                        <a:cubicBezTo>
                          <a:pt x="1448" y="1082"/>
                          <a:pt x="1494" y="1052"/>
                          <a:pt x="1601" y="945"/>
                        </a:cubicBezTo>
                        <a:lnTo>
                          <a:pt x="1479" y="214"/>
                        </a:lnTo>
                        <a:cubicBezTo>
                          <a:pt x="1342" y="138"/>
                          <a:pt x="1296" y="77"/>
                          <a:pt x="117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332;p31"/>
                  <p:cNvSpPr/>
                  <p:nvPr/>
                </p:nvSpPr>
                <p:spPr>
                  <a:xfrm>
                    <a:off x="2882416" y="583317"/>
                    <a:ext cx="49909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1" h="1174" extrusionOk="0">
                        <a:moveTo>
                          <a:pt x="259" y="1"/>
                        </a:moveTo>
                        <a:cubicBezTo>
                          <a:pt x="153" y="77"/>
                          <a:pt x="107" y="138"/>
                          <a:pt x="0" y="214"/>
                        </a:cubicBezTo>
                        <a:lnTo>
                          <a:pt x="122" y="945"/>
                        </a:lnTo>
                        <a:cubicBezTo>
                          <a:pt x="244" y="1052"/>
                          <a:pt x="305" y="1082"/>
                          <a:pt x="427" y="1174"/>
                        </a:cubicBezTo>
                        <a:lnTo>
                          <a:pt x="1387" y="1174"/>
                        </a:lnTo>
                        <a:cubicBezTo>
                          <a:pt x="1478" y="1082"/>
                          <a:pt x="1539" y="1052"/>
                          <a:pt x="1631" y="945"/>
                        </a:cubicBezTo>
                        <a:lnTo>
                          <a:pt x="1493" y="214"/>
                        </a:lnTo>
                        <a:cubicBezTo>
                          <a:pt x="1356" y="138"/>
                          <a:pt x="1311" y="77"/>
                          <a:pt x="118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" name="Google Shape;333;p31"/>
                  <p:cNvSpPr/>
                  <p:nvPr/>
                </p:nvSpPr>
                <p:spPr>
                  <a:xfrm>
                    <a:off x="2698724" y="620618"/>
                    <a:ext cx="48991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235" extrusionOk="0">
                        <a:moveTo>
                          <a:pt x="259" y="0"/>
                        </a:moveTo>
                        <a:cubicBezTo>
                          <a:pt x="153" y="92"/>
                          <a:pt x="92" y="138"/>
                          <a:pt x="0" y="229"/>
                        </a:cubicBezTo>
                        <a:lnTo>
                          <a:pt x="46" y="1006"/>
                        </a:lnTo>
                        <a:cubicBezTo>
                          <a:pt x="168" y="1097"/>
                          <a:pt x="244" y="1143"/>
                          <a:pt x="351" y="1235"/>
                        </a:cubicBezTo>
                        <a:lnTo>
                          <a:pt x="1326" y="1235"/>
                        </a:lnTo>
                        <a:cubicBezTo>
                          <a:pt x="1448" y="1143"/>
                          <a:pt x="1493" y="1097"/>
                          <a:pt x="1600" y="1006"/>
                        </a:cubicBezTo>
                        <a:lnTo>
                          <a:pt x="1524" y="229"/>
                        </a:lnTo>
                        <a:cubicBezTo>
                          <a:pt x="1387" y="138"/>
                          <a:pt x="1326" y="92"/>
                          <a:pt x="120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" name="Google Shape;334;p31"/>
                  <p:cNvSpPr/>
                  <p:nvPr/>
                </p:nvSpPr>
                <p:spPr>
                  <a:xfrm>
                    <a:off x="2746276" y="620618"/>
                    <a:ext cx="48991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235" extrusionOk="0">
                        <a:moveTo>
                          <a:pt x="244" y="0"/>
                        </a:moveTo>
                        <a:cubicBezTo>
                          <a:pt x="153" y="92"/>
                          <a:pt x="92" y="138"/>
                          <a:pt x="0" y="229"/>
                        </a:cubicBezTo>
                        <a:lnTo>
                          <a:pt x="77" y="1006"/>
                        </a:lnTo>
                        <a:cubicBezTo>
                          <a:pt x="183" y="1097"/>
                          <a:pt x="259" y="1143"/>
                          <a:pt x="381" y="1235"/>
                        </a:cubicBezTo>
                        <a:lnTo>
                          <a:pt x="1356" y="1235"/>
                        </a:lnTo>
                        <a:cubicBezTo>
                          <a:pt x="1448" y="1143"/>
                          <a:pt x="1509" y="1097"/>
                          <a:pt x="1600" y="1006"/>
                        </a:cubicBezTo>
                        <a:lnTo>
                          <a:pt x="1509" y="229"/>
                        </a:lnTo>
                        <a:cubicBezTo>
                          <a:pt x="1387" y="138"/>
                          <a:pt x="1311" y="92"/>
                          <a:pt x="120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5" name="Google Shape;335;p31"/>
                  <p:cNvSpPr/>
                  <p:nvPr/>
                </p:nvSpPr>
                <p:spPr>
                  <a:xfrm>
                    <a:off x="2793370" y="620618"/>
                    <a:ext cx="49909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1" h="1235" extrusionOk="0">
                        <a:moveTo>
                          <a:pt x="259" y="0"/>
                        </a:moveTo>
                        <a:cubicBezTo>
                          <a:pt x="153" y="92"/>
                          <a:pt x="107" y="138"/>
                          <a:pt x="0" y="229"/>
                        </a:cubicBezTo>
                        <a:lnTo>
                          <a:pt x="107" y="1006"/>
                        </a:lnTo>
                        <a:cubicBezTo>
                          <a:pt x="214" y="1097"/>
                          <a:pt x="290" y="1143"/>
                          <a:pt x="412" y="1235"/>
                        </a:cubicBezTo>
                        <a:lnTo>
                          <a:pt x="1371" y="1235"/>
                        </a:lnTo>
                        <a:cubicBezTo>
                          <a:pt x="1478" y="1143"/>
                          <a:pt x="1524" y="1097"/>
                          <a:pt x="1630" y="1006"/>
                        </a:cubicBezTo>
                        <a:lnTo>
                          <a:pt x="1509" y="229"/>
                        </a:lnTo>
                        <a:cubicBezTo>
                          <a:pt x="1402" y="138"/>
                          <a:pt x="1326" y="92"/>
                          <a:pt x="120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" name="Google Shape;336;p31"/>
                  <p:cNvSpPr/>
                  <p:nvPr/>
                </p:nvSpPr>
                <p:spPr>
                  <a:xfrm>
                    <a:off x="2839973" y="620618"/>
                    <a:ext cx="50857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1235" extrusionOk="0">
                        <a:moveTo>
                          <a:pt x="260" y="0"/>
                        </a:moveTo>
                        <a:cubicBezTo>
                          <a:pt x="153" y="92"/>
                          <a:pt x="107" y="138"/>
                          <a:pt x="1" y="229"/>
                        </a:cubicBezTo>
                        <a:lnTo>
                          <a:pt x="123" y="1006"/>
                        </a:lnTo>
                        <a:cubicBezTo>
                          <a:pt x="260" y="1097"/>
                          <a:pt x="336" y="1143"/>
                          <a:pt x="443" y="1235"/>
                        </a:cubicBezTo>
                        <a:lnTo>
                          <a:pt x="1418" y="1235"/>
                        </a:lnTo>
                        <a:cubicBezTo>
                          <a:pt x="1509" y="1143"/>
                          <a:pt x="1570" y="1097"/>
                          <a:pt x="1662" y="1006"/>
                        </a:cubicBezTo>
                        <a:lnTo>
                          <a:pt x="1555" y="229"/>
                        </a:lnTo>
                        <a:cubicBezTo>
                          <a:pt x="1418" y="138"/>
                          <a:pt x="1357" y="92"/>
                          <a:pt x="120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" name="Google Shape;337;p31"/>
                  <p:cNvSpPr/>
                  <p:nvPr/>
                </p:nvSpPr>
                <p:spPr>
                  <a:xfrm>
                    <a:off x="2069802" y="443934"/>
                    <a:ext cx="46175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9" h="1052" extrusionOk="0">
                        <a:moveTo>
                          <a:pt x="396" y="0"/>
                        </a:moveTo>
                        <a:lnTo>
                          <a:pt x="107" y="198"/>
                        </a:lnTo>
                        <a:lnTo>
                          <a:pt x="0" y="853"/>
                        </a:lnTo>
                        <a:cubicBezTo>
                          <a:pt x="91" y="929"/>
                          <a:pt x="137" y="975"/>
                          <a:pt x="229" y="1051"/>
                        </a:cubicBezTo>
                        <a:lnTo>
                          <a:pt x="1128" y="1051"/>
                        </a:lnTo>
                        <a:lnTo>
                          <a:pt x="1402" y="853"/>
                        </a:lnTo>
                        <a:lnTo>
                          <a:pt x="1508" y="198"/>
                        </a:lnTo>
                        <a:cubicBezTo>
                          <a:pt x="1402" y="122"/>
                          <a:pt x="1356" y="61"/>
                          <a:pt x="12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8" name="Google Shape;338;p31"/>
                  <p:cNvSpPr/>
                  <p:nvPr/>
                </p:nvSpPr>
                <p:spPr>
                  <a:xfrm>
                    <a:off x="2113621" y="443934"/>
                    <a:ext cx="45716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052" extrusionOk="0">
                        <a:moveTo>
                          <a:pt x="381" y="0"/>
                        </a:moveTo>
                        <a:lnTo>
                          <a:pt x="92" y="198"/>
                        </a:lnTo>
                        <a:lnTo>
                          <a:pt x="0" y="853"/>
                        </a:lnTo>
                        <a:cubicBezTo>
                          <a:pt x="92" y="929"/>
                          <a:pt x="122" y="975"/>
                          <a:pt x="229" y="1051"/>
                        </a:cubicBezTo>
                        <a:lnTo>
                          <a:pt x="1112" y="1051"/>
                        </a:lnTo>
                        <a:lnTo>
                          <a:pt x="1402" y="853"/>
                        </a:lnTo>
                        <a:lnTo>
                          <a:pt x="1493" y="198"/>
                        </a:lnTo>
                        <a:cubicBezTo>
                          <a:pt x="1417" y="122"/>
                          <a:pt x="1371" y="61"/>
                          <a:pt x="125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9" name="Google Shape;339;p31"/>
                  <p:cNvSpPr/>
                  <p:nvPr/>
                </p:nvSpPr>
                <p:spPr>
                  <a:xfrm>
                    <a:off x="2158358" y="443934"/>
                    <a:ext cx="45257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9" h="1052" extrusionOk="0">
                        <a:moveTo>
                          <a:pt x="382" y="0"/>
                        </a:moveTo>
                        <a:lnTo>
                          <a:pt x="92" y="198"/>
                        </a:lnTo>
                        <a:lnTo>
                          <a:pt x="1" y="853"/>
                        </a:lnTo>
                        <a:cubicBezTo>
                          <a:pt x="77" y="929"/>
                          <a:pt x="138" y="975"/>
                          <a:pt x="229" y="1051"/>
                        </a:cubicBezTo>
                        <a:lnTo>
                          <a:pt x="1128" y="1051"/>
                        </a:lnTo>
                        <a:lnTo>
                          <a:pt x="1403" y="853"/>
                        </a:lnTo>
                        <a:lnTo>
                          <a:pt x="1479" y="198"/>
                        </a:lnTo>
                        <a:cubicBezTo>
                          <a:pt x="1387" y="122"/>
                          <a:pt x="1326" y="61"/>
                          <a:pt x="125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0" name="Google Shape;340;p31"/>
                  <p:cNvSpPr/>
                  <p:nvPr/>
                </p:nvSpPr>
                <p:spPr>
                  <a:xfrm>
                    <a:off x="2202208" y="443934"/>
                    <a:ext cx="45716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052" extrusionOk="0">
                        <a:moveTo>
                          <a:pt x="351" y="0"/>
                        </a:moveTo>
                        <a:lnTo>
                          <a:pt x="76" y="198"/>
                        </a:lnTo>
                        <a:lnTo>
                          <a:pt x="0" y="853"/>
                        </a:lnTo>
                        <a:cubicBezTo>
                          <a:pt x="92" y="929"/>
                          <a:pt x="152" y="975"/>
                          <a:pt x="244" y="1051"/>
                        </a:cubicBezTo>
                        <a:lnTo>
                          <a:pt x="1143" y="1051"/>
                        </a:lnTo>
                        <a:lnTo>
                          <a:pt x="1417" y="853"/>
                        </a:lnTo>
                        <a:lnTo>
                          <a:pt x="1493" y="198"/>
                        </a:lnTo>
                        <a:cubicBezTo>
                          <a:pt x="1402" y="122"/>
                          <a:pt x="1341" y="61"/>
                          <a:pt x="12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1" name="Google Shape;341;p31"/>
                  <p:cNvSpPr/>
                  <p:nvPr/>
                </p:nvSpPr>
                <p:spPr>
                  <a:xfrm>
                    <a:off x="2246486" y="443934"/>
                    <a:ext cx="45257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9" h="1052" extrusionOk="0">
                        <a:moveTo>
                          <a:pt x="351" y="0"/>
                        </a:moveTo>
                        <a:lnTo>
                          <a:pt x="77" y="198"/>
                        </a:lnTo>
                        <a:lnTo>
                          <a:pt x="0" y="853"/>
                        </a:lnTo>
                        <a:cubicBezTo>
                          <a:pt x="92" y="929"/>
                          <a:pt x="153" y="975"/>
                          <a:pt x="244" y="1051"/>
                        </a:cubicBezTo>
                        <a:lnTo>
                          <a:pt x="1143" y="1051"/>
                        </a:lnTo>
                        <a:lnTo>
                          <a:pt x="1417" y="853"/>
                        </a:lnTo>
                        <a:lnTo>
                          <a:pt x="1478" y="198"/>
                        </a:lnTo>
                        <a:cubicBezTo>
                          <a:pt x="1387" y="122"/>
                          <a:pt x="1341" y="61"/>
                          <a:pt x="12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31"/>
                  <p:cNvSpPr/>
                  <p:nvPr/>
                </p:nvSpPr>
                <p:spPr>
                  <a:xfrm>
                    <a:off x="2291254" y="443934"/>
                    <a:ext cx="44768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3" h="1052" extrusionOk="0">
                        <a:moveTo>
                          <a:pt x="320" y="0"/>
                        </a:moveTo>
                        <a:cubicBezTo>
                          <a:pt x="229" y="76"/>
                          <a:pt x="168" y="122"/>
                          <a:pt x="61" y="198"/>
                        </a:cubicBezTo>
                        <a:lnTo>
                          <a:pt x="0" y="853"/>
                        </a:lnTo>
                        <a:cubicBezTo>
                          <a:pt x="92" y="929"/>
                          <a:pt x="153" y="975"/>
                          <a:pt x="244" y="1051"/>
                        </a:cubicBezTo>
                        <a:lnTo>
                          <a:pt x="1158" y="1051"/>
                        </a:lnTo>
                        <a:cubicBezTo>
                          <a:pt x="1249" y="975"/>
                          <a:pt x="1310" y="929"/>
                          <a:pt x="1432" y="853"/>
                        </a:cubicBezTo>
                        <a:lnTo>
                          <a:pt x="1463" y="198"/>
                        </a:lnTo>
                        <a:cubicBezTo>
                          <a:pt x="1371" y="122"/>
                          <a:pt x="1310" y="61"/>
                          <a:pt x="120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31"/>
                  <p:cNvSpPr/>
                  <p:nvPr/>
                </p:nvSpPr>
                <p:spPr>
                  <a:xfrm>
                    <a:off x="2062795" y="476554"/>
                    <a:ext cx="47583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5" h="1098" extrusionOk="0">
                        <a:moveTo>
                          <a:pt x="412" y="1"/>
                        </a:moveTo>
                        <a:cubicBezTo>
                          <a:pt x="305" y="92"/>
                          <a:pt x="229" y="138"/>
                          <a:pt x="107" y="214"/>
                        </a:cubicBezTo>
                        <a:lnTo>
                          <a:pt x="1" y="900"/>
                        </a:lnTo>
                        <a:cubicBezTo>
                          <a:pt x="92" y="976"/>
                          <a:pt x="122" y="1021"/>
                          <a:pt x="229" y="1098"/>
                        </a:cubicBezTo>
                        <a:lnTo>
                          <a:pt x="1143" y="1098"/>
                        </a:lnTo>
                        <a:cubicBezTo>
                          <a:pt x="1250" y="1037"/>
                          <a:pt x="1326" y="976"/>
                          <a:pt x="1448" y="900"/>
                        </a:cubicBezTo>
                        <a:lnTo>
                          <a:pt x="1555" y="214"/>
                        </a:lnTo>
                        <a:cubicBezTo>
                          <a:pt x="1463" y="138"/>
                          <a:pt x="1402" y="92"/>
                          <a:pt x="131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31"/>
                  <p:cNvSpPr/>
                  <p:nvPr/>
                </p:nvSpPr>
                <p:spPr>
                  <a:xfrm>
                    <a:off x="2107562" y="476554"/>
                    <a:ext cx="47124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0" h="1098" extrusionOk="0">
                        <a:moveTo>
                          <a:pt x="396" y="1"/>
                        </a:moveTo>
                        <a:cubicBezTo>
                          <a:pt x="290" y="92"/>
                          <a:pt x="229" y="138"/>
                          <a:pt x="122" y="214"/>
                        </a:cubicBezTo>
                        <a:lnTo>
                          <a:pt x="0" y="900"/>
                        </a:lnTo>
                        <a:cubicBezTo>
                          <a:pt x="76" y="976"/>
                          <a:pt x="137" y="1021"/>
                          <a:pt x="229" y="1098"/>
                        </a:cubicBezTo>
                        <a:lnTo>
                          <a:pt x="1143" y="1098"/>
                        </a:lnTo>
                        <a:cubicBezTo>
                          <a:pt x="1280" y="1037"/>
                          <a:pt x="1341" y="976"/>
                          <a:pt x="1448" y="900"/>
                        </a:cubicBezTo>
                        <a:lnTo>
                          <a:pt x="1539" y="214"/>
                        </a:lnTo>
                        <a:cubicBezTo>
                          <a:pt x="1463" y="138"/>
                          <a:pt x="1417" y="92"/>
                          <a:pt x="12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31"/>
                  <p:cNvSpPr/>
                  <p:nvPr/>
                </p:nvSpPr>
                <p:spPr>
                  <a:xfrm>
                    <a:off x="2153248" y="476554"/>
                    <a:ext cx="46634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" h="1098" extrusionOk="0">
                        <a:moveTo>
                          <a:pt x="381" y="1"/>
                        </a:moveTo>
                        <a:cubicBezTo>
                          <a:pt x="259" y="92"/>
                          <a:pt x="198" y="138"/>
                          <a:pt x="92" y="214"/>
                        </a:cubicBezTo>
                        <a:lnTo>
                          <a:pt x="0" y="900"/>
                        </a:lnTo>
                        <a:cubicBezTo>
                          <a:pt x="92" y="976"/>
                          <a:pt x="153" y="1021"/>
                          <a:pt x="244" y="1098"/>
                        </a:cubicBezTo>
                        <a:lnTo>
                          <a:pt x="1158" y="1098"/>
                        </a:lnTo>
                        <a:cubicBezTo>
                          <a:pt x="1265" y="1037"/>
                          <a:pt x="1326" y="976"/>
                          <a:pt x="1448" y="900"/>
                        </a:cubicBezTo>
                        <a:lnTo>
                          <a:pt x="1524" y="214"/>
                        </a:lnTo>
                        <a:cubicBezTo>
                          <a:pt x="1417" y="138"/>
                          <a:pt x="1387" y="92"/>
                          <a:pt x="126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31"/>
                  <p:cNvSpPr/>
                  <p:nvPr/>
                </p:nvSpPr>
                <p:spPr>
                  <a:xfrm>
                    <a:off x="2197985" y="476554"/>
                    <a:ext cx="46665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5" h="1098" extrusionOk="0">
                        <a:moveTo>
                          <a:pt x="367" y="1"/>
                        </a:moveTo>
                        <a:cubicBezTo>
                          <a:pt x="245" y="92"/>
                          <a:pt x="184" y="138"/>
                          <a:pt x="77" y="214"/>
                        </a:cubicBezTo>
                        <a:lnTo>
                          <a:pt x="1" y="900"/>
                        </a:lnTo>
                        <a:cubicBezTo>
                          <a:pt x="92" y="976"/>
                          <a:pt x="153" y="1021"/>
                          <a:pt x="245" y="1098"/>
                        </a:cubicBezTo>
                        <a:lnTo>
                          <a:pt x="1159" y="1098"/>
                        </a:lnTo>
                        <a:cubicBezTo>
                          <a:pt x="1281" y="1037"/>
                          <a:pt x="1326" y="976"/>
                          <a:pt x="1448" y="900"/>
                        </a:cubicBezTo>
                        <a:lnTo>
                          <a:pt x="1525" y="214"/>
                        </a:lnTo>
                        <a:cubicBezTo>
                          <a:pt x="1433" y="138"/>
                          <a:pt x="1372" y="92"/>
                          <a:pt x="12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31"/>
                  <p:cNvSpPr/>
                  <p:nvPr/>
                </p:nvSpPr>
                <p:spPr>
                  <a:xfrm>
                    <a:off x="2243212" y="476554"/>
                    <a:ext cx="46206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1098" extrusionOk="0">
                        <a:moveTo>
                          <a:pt x="367" y="1"/>
                        </a:moveTo>
                        <a:cubicBezTo>
                          <a:pt x="245" y="92"/>
                          <a:pt x="199" y="138"/>
                          <a:pt x="77" y="214"/>
                        </a:cubicBezTo>
                        <a:lnTo>
                          <a:pt x="1" y="900"/>
                        </a:lnTo>
                        <a:cubicBezTo>
                          <a:pt x="92" y="976"/>
                          <a:pt x="153" y="1021"/>
                          <a:pt x="245" y="1098"/>
                        </a:cubicBezTo>
                        <a:lnTo>
                          <a:pt x="1174" y="1098"/>
                        </a:lnTo>
                        <a:cubicBezTo>
                          <a:pt x="1281" y="1037"/>
                          <a:pt x="1342" y="976"/>
                          <a:pt x="1448" y="900"/>
                        </a:cubicBezTo>
                        <a:lnTo>
                          <a:pt x="1509" y="214"/>
                        </a:lnTo>
                        <a:cubicBezTo>
                          <a:pt x="1418" y="138"/>
                          <a:pt x="1357" y="92"/>
                          <a:pt x="126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31"/>
                  <p:cNvSpPr/>
                  <p:nvPr/>
                </p:nvSpPr>
                <p:spPr>
                  <a:xfrm>
                    <a:off x="2288439" y="476554"/>
                    <a:ext cx="45257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9" h="1098" extrusionOk="0">
                        <a:moveTo>
                          <a:pt x="336" y="1"/>
                        </a:moveTo>
                        <a:cubicBezTo>
                          <a:pt x="229" y="92"/>
                          <a:pt x="168" y="138"/>
                          <a:pt x="46" y="214"/>
                        </a:cubicBezTo>
                        <a:lnTo>
                          <a:pt x="1" y="900"/>
                        </a:lnTo>
                        <a:cubicBezTo>
                          <a:pt x="92" y="976"/>
                          <a:pt x="153" y="1021"/>
                          <a:pt x="245" y="1098"/>
                        </a:cubicBezTo>
                        <a:lnTo>
                          <a:pt x="1159" y="1098"/>
                        </a:lnTo>
                        <a:cubicBezTo>
                          <a:pt x="1265" y="1037"/>
                          <a:pt x="1326" y="976"/>
                          <a:pt x="1448" y="900"/>
                        </a:cubicBezTo>
                        <a:lnTo>
                          <a:pt x="1479" y="214"/>
                        </a:lnTo>
                        <a:cubicBezTo>
                          <a:pt x="1387" y="138"/>
                          <a:pt x="1326" y="92"/>
                          <a:pt x="123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31"/>
                  <p:cNvSpPr/>
                  <p:nvPr/>
                </p:nvSpPr>
                <p:spPr>
                  <a:xfrm>
                    <a:off x="2056736" y="511529"/>
                    <a:ext cx="48042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1128" extrusionOk="0">
                        <a:moveTo>
                          <a:pt x="427" y="0"/>
                        </a:moveTo>
                        <a:cubicBezTo>
                          <a:pt x="305" y="76"/>
                          <a:pt x="229" y="137"/>
                          <a:pt x="122" y="214"/>
                        </a:cubicBezTo>
                        <a:lnTo>
                          <a:pt x="0" y="914"/>
                        </a:lnTo>
                        <a:cubicBezTo>
                          <a:pt x="77" y="991"/>
                          <a:pt x="138" y="1052"/>
                          <a:pt x="229" y="1128"/>
                        </a:cubicBezTo>
                        <a:lnTo>
                          <a:pt x="1143" y="1128"/>
                        </a:lnTo>
                        <a:cubicBezTo>
                          <a:pt x="1265" y="1052"/>
                          <a:pt x="1341" y="991"/>
                          <a:pt x="1448" y="914"/>
                        </a:cubicBezTo>
                        <a:lnTo>
                          <a:pt x="1570" y="214"/>
                        </a:lnTo>
                        <a:cubicBezTo>
                          <a:pt x="1494" y="122"/>
                          <a:pt x="1433" y="76"/>
                          <a:pt x="134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31"/>
                  <p:cNvSpPr/>
                  <p:nvPr/>
                </p:nvSpPr>
                <p:spPr>
                  <a:xfrm>
                    <a:off x="2102422" y="511529"/>
                    <a:ext cx="47583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5" h="1128" extrusionOk="0">
                        <a:moveTo>
                          <a:pt x="412" y="0"/>
                        </a:moveTo>
                        <a:cubicBezTo>
                          <a:pt x="305" y="76"/>
                          <a:pt x="229" y="137"/>
                          <a:pt x="107" y="214"/>
                        </a:cubicBezTo>
                        <a:lnTo>
                          <a:pt x="1" y="914"/>
                        </a:lnTo>
                        <a:cubicBezTo>
                          <a:pt x="92" y="991"/>
                          <a:pt x="153" y="1052"/>
                          <a:pt x="244" y="1128"/>
                        </a:cubicBezTo>
                        <a:lnTo>
                          <a:pt x="1159" y="1128"/>
                        </a:lnTo>
                        <a:cubicBezTo>
                          <a:pt x="1280" y="1052"/>
                          <a:pt x="1357" y="991"/>
                          <a:pt x="1463" y="914"/>
                        </a:cubicBezTo>
                        <a:lnTo>
                          <a:pt x="1555" y="214"/>
                        </a:lnTo>
                        <a:cubicBezTo>
                          <a:pt x="1463" y="122"/>
                          <a:pt x="1433" y="76"/>
                          <a:pt x="132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31"/>
                  <p:cNvSpPr/>
                  <p:nvPr/>
                </p:nvSpPr>
                <p:spPr>
                  <a:xfrm>
                    <a:off x="2148566" y="511529"/>
                    <a:ext cx="47124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0" h="1128" extrusionOk="0">
                        <a:moveTo>
                          <a:pt x="397" y="0"/>
                        </a:moveTo>
                        <a:cubicBezTo>
                          <a:pt x="260" y="76"/>
                          <a:pt x="199" y="137"/>
                          <a:pt x="92" y="214"/>
                        </a:cubicBezTo>
                        <a:lnTo>
                          <a:pt x="1" y="914"/>
                        </a:lnTo>
                        <a:cubicBezTo>
                          <a:pt x="92" y="991"/>
                          <a:pt x="153" y="1052"/>
                          <a:pt x="245" y="1128"/>
                        </a:cubicBezTo>
                        <a:lnTo>
                          <a:pt x="1159" y="1128"/>
                        </a:lnTo>
                        <a:cubicBezTo>
                          <a:pt x="1296" y="1052"/>
                          <a:pt x="1342" y="991"/>
                          <a:pt x="1464" y="914"/>
                        </a:cubicBezTo>
                        <a:lnTo>
                          <a:pt x="1540" y="214"/>
                        </a:lnTo>
                        <a:cubicBezTo>
                          <a:pt x="1448" y="122"/>
                          <a:pt x="1387" y="76"/>
                          <a:pt x="131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31"/>
                  <p:cNvSpPr/>
                  <p:nvPr/>
                </p:nvSpPr>
                <p:spPr>
                  <a:xfrm>
                    <a:off x="2194283" y="511529"/>
                    <a:ext cx="46634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" h="1128" extrusionOk="0">
                        <a:moveTo>
                          <a:pt x="366" y="0"/>
                        </a:moveTo>
                        <a:cubicBezTo>
                          <a:pt x="259" y="76"/>
                          <a:pt x="198" y="137"/>
                          <a:pt x="76" y="214"/>
                        </a:cubicBezTo>
                        <a:lnTo>
                          <a:pt x="0" y="914"/>
                        </a:lnTo>
                        <a:cubicBezTo>
                          <a:pt x="107" y="991"/>
                          <a:pt x="152" y="1052"/>
                          <a:pt x="259" y="1128"/>
                        </a:cubicBezTo>
                        <a:lnTo>
                          <a:pt x="1173" y="1128"/>
                        </a:lnTo>
                        <a:cubicBezTo>
                          <a:pt x="1280" y="1052"/>
                          <a:pt x="1341" y="991"/>
                          <a:pt x="1447" y="914"/>
                        </a:cubicBezTo>
                        <a:lnTo>
                          <a:pt x="1524" y="214"/>
                        </a:lnTo>
                        <a:cubicBezTo>
                          <a:pt x="1432" y="122"/>
                          <a:pt x="1371" y="76"/>
                          <a:pt x="12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31"/>
                  <p:cNvSpPr/>
                  <p:nvPr/>
                </p:nvSpPr>
                <p:spPr>
                  <a:xfrm>
                    <a:off x="2240428" y="511529"/>
                    <a:ext cx="46175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9" h="1128" extrusionOk="0">
                        <a:moveTo>
                          <a:pt x="366" y="0"/>
                        </a:moveTo>
                        <a:cubicBezTo>
                          <a:pt x="244" y="76"/>
                          <a:pt x="183" y="137"/>
                          <a:pt x="77" y="214"/>
                        </a:cubicBezTo>
                        <a:lnTo>
                          <a:pt x="0" y="914"/>
                        </a:lnTo>
                        <a:cubicBezTo>
                          <a:pt x="92" y="991"/>
                          <a:pt x="153" y="1052"/>
                          <a:pt x="244" y="1128"/>
                        </a:cubicBezTo>
                        <a:lnTo>
                          <a:pt x="1158" y="1128"/>
                        </a:lnTo>
                        <a:cubicBezTo>
                          <a:pt x="1280" y="1052"/>
                          <a:pt x="1326" y="991"/>
                          <a:pt x="1448" y="914"/>
                        </a:cubicBezTo>
                        <a:lnTo>
                          <a:pt x="1509" y="214"/>
                        </a:lnTo>
                        <a:cubicBezTo>
                          <a:pt x="1417" y="122"/>
                          <a:pt x="1356" y="76"/>
                          <a:pt x="12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31"/>
                  <p:cNvSpPr/>
                  <p:nvPr/>
                </p:nvSpPr>
                <p:spPr>
                  <a:xfrm>
                    <a:off x="2286572" y="511529"/>
                    <a:ext cx="45257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9" h="1128" extrusionOk="0">
                        <a:moveTo>
                          <a:pt x="336" y="0"/>
                        </a:moveTo>
                        <a:cubicBezTo>
                          <a:pt x="229" y="76"/>
                          <a:pt x="168" y="137"/>
                          <a:pt x="62" y="214"/>
                        </a:cubicBezTo>
                        <a:lnTo>
                          <a:pt x="1" y="914"/>
                        </a:lnTo>
                        <a:cubicBezTo>
                          <a:pt x="92" y="991"/>
                          <a:pt x="153" y="1052"/>
                          <a:pt x="245" y="1128"/>
                        </a:cubicBezTo>
                        <a:lnTo>
                          <a:pt x="1159" y="1128"/>
                        </a:lnTo>
                        <a:cubicBezTo>
                          <a:pt x="1281" y="1052"/>
                          <a:pt x="1326" y="991"/>
                          <a:pt x="1448" y="914"/>
                        </a:cubicBezTo>
                        <a:lnTo>
                          <a:pt x="1479" y="214"/>
                        </a:lnTo>
                        <a:cubicBezTo>
                          <a:pt x="1387" y="122"/>
                          <a:pt x="1326" y="76"/>
                          <a:pt x="125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31"/>
                  <p:cNvSpPr/>
                  <p:nvPr/>
                </p:nvSpPr>
                <p:spPr>
                  <a:xfrm>
                    <a:off x="2051136" y="546964"/>
                    <a:ext cx="48532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6" h="1143" extrusionOk="0">
                        <a:moveTo>
                          <a:pt x="442" y="0"/>
                        </a:moveTo>
                        <a:cubicBezTo>
                          <a:pt x="321" y="76"/>
                          <a:pt x="244" y="137"/>
                          <a:pt x="138" y="214"/>
                        </a:cubicBezTo>
                        <a:lnTo>
                          <a:pt x="1" y="945"/>
                        </a:lnTo>
                        <a:cubicBezTo>
                          <a:pt x="77" y="1021"/>
                          <a:pt x="138" y="1067"/>
                          <a:pt x="229" y="1143"/>
                        </a:cubicBezTo>
                        <a:lnTo>
                          <a:pt x="1159" y="1143"/>
                        </a:lnTo>
                        <a:cubicBezTo>
                          <a:pt x="1280" y="1067"/>
                          <a:pt x="1341" y="1021"/>
                          <a:pt x="1463" y="945"/>
                        </a:cubicBezTo>
                        <a:lnTo>
                          <a:pt x="1585" y="214"/>
                        </a:lnTo>
                        <a:cubicBezTo>
                          <a:pt x="1479" y="122"/>
                          <a:pt x="1433" y="76"/>
                          <a:pt x="135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31"/>
                  <p:cNvSpPr/>
                  <p:nvPr/>
                </p:nvSpPr>
                <p:spPr>
                  <a:xfrm>
                    <a:off x="2096822" y="546964"/>
                    <a:ext cx="48532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6" h="1143" extrusionOk="0">
                        <a:moveTo>
                          <a:pt x="427" y="0"/>
                        </a:moveTo>
                        <a:cubicBezTo>
                          <a:pt x="321" y="76"/>
                          <a:pt x="245" y="137"/>
                          <a:pt x="123" y="214"/>
                        </a:cubicBezTo>
                        <a:lnTo>
                          <a:pt x="1" y="945"/>
                        </a:lnTo>
                        <a:cubicBezTo>
                          <a:pt x="107" y="1021"/>
                          <a:pt x="168" y="1067"/>
                          <a:pt x="260" y="1143"/>
                        </a:cubicBezTo>
                        <a:lnTo>
                          <a:pt x="1189" y="1143"/>
                        </a:lnTo>
                        <a:cubicBezTo>
                          <a:pt x="1311" y="1067"/>
                          <a:pt x="1387" y="1021"/>
                          <a:pt x="1494" y="945"/>
                        </a:cubicBezTo>
                        <a:lnTo>
                          <a:pt x="1585" y="214"/>
                        </a:lnTo>
                        <a:cubicBezTo>
                          <a:pt x="1494" y="122"/>
                          <a:pt x="1433" y="76"/>
                          <a:pt x="134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31"/>
                  <p:cNvSpPr/>
                  <p:nvPr/>
                </p:nvSpPr>
                <p:spPr>
                  <a:xfrm>
                    <a:off x="2142997" y="546964"/>
                    <a:ext cx="48501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5" h="1143" extrusionOk="0">
                        <a:moveTo>
                          <a:pt x="411" y="0"/>
                        </a:moveTo>
                        <a:cubicBezTo>
                          <a:pt x="290" y="76"/>
                          <a:pt x="213" y="137"/>
                          <a:pt x="107" y="214"/>
                        </a:cubicBezTo>
                        <a:lnTo>
                          <a:pt x="0" y="945"/>
                        </a:lnTo>
                        <a:cubicBezTo>
                          <a:pt x="107" y="1021"/>
                          <a:pt x="152" y="1067"/>
                          <a:pt x="259" y="1143"/>
                        </a:cubicBezTo>
                        <a:lnTo>
                          <a:pt x="1189" y="1143"/>
                        </a:lnTo>
                        <a:cubicBezTo>
                          <a:pt x="1295" y="1067"/>
                          <a:pt x="1371" y="1021"/>
                          <a:pt x="1493" y="945"/>
                        </a:cubicBezTo>
                        <a:lnTo>
                          <a:pt x="1585" y="214"/>
                        </a:lnTo>
                        <a:cubicBezTo>
                          <a:pt x="1493" y="122"/>
                          <a:pt x="1432" y="76"/>
                          <a:pt x="132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31"/>
                  <p:cNvSpPr/>
                  <p:nvPr/>
                </p:nvSpPr>
                <p:spPr>
                  <a:xfrm>
                    <a:off x="2189601" y="546964"/>
                    <a:ext cx="48073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" h="1143" extrusionOk="0">
                        <a:moveTo>
                          <a:pt x="412" y="0"/>
                        </a:moveTo>
                        <a:cubicBezTo>
                          <a:pt x="275" y="76"/>
                          <a:pt x="214" y="137"/>
                          <a:pt x="107" y="214"/>
                        </a:cubicBezTo>
                        <a:lnTo>
                          <a:pt x="1" y="945"/>
                        </a:lnTo>
                        <a:cubicBezTo>
                          <a:pt x="107" y="1021"/>
                          <a:pt x="153" y="1067"/>
                          <a:pt x="260" y="1143"/>
                        </a:cubicBezTo>
                        <a:lnTo>
                          <a:pt x="1189" y="1143"/>
                        </a:lnTo>
                        <a:cubicBezTo>
                          <a:pt x="1326" y="1067"/>
                          <a:pt x="1372" y="1021"/>
                          <a:pt x="1494" y="945"/>
                        </a:cubicBezTo>
                        <a:lnTo>
                          <a:pt x="1570" y="214"/>
                        </a:lnTo>
                        <a:cubicBezTo>
                          <a:pt x="1479" y="122"/>
                          <a:pt x="1418" y="76"/>
                          <a:pt x="132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31"/>
                  <p:cNvSpPr/>
                  <p:nvPr/>
                </p:nvSpPr>
                <p:spPr>
                  <a:xfrm>
                    <a:off x="2237153" y="546964"/>
                    <a:ext cx="46665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5" h="1143" extrusionOk="0">
                        <a:moveTo>
                          <a:pt x="351" y="0"/>
                        </a:moveTo>
                        <a:cubicBezTo>
                          <a:pt x="245" y="76"/>
                          <a:pt x="184" y="137"/>
                          <a:pt x="62" y="214"/>
                        </a:cubicBezTo>
                        <a:lnTo>
                          <a:pt x="1" y="945"/>
                        </a:lnTo>
                        <a:cubicBezTo>
                          <a:pt x="92" y="1021"/>
                          <a:pt x="153" y="1067"/>
                          <a:pt x="245" y="1143"/>
                        </a:cubicBezTo>
                        <a:lnTo>
                          <a:pt x="1174" y="1143"/>
                        </a:lnTo>
                        <a:cubicBezTo>
                          <a:pt x="1296" y="1067"/>
                          <a:pt x="1342" y="1021"/>
                          <a:pt x="1463" y="945"/>
                        </a:cubicBezTo>
                        <a:lnTo>
                          <a:pt x="1524" y="214"/>
                        </a:lnTo>
                        <a:cubicBezTo>
                          <a:pt x="1418" y="122"/>
                          <a:pt x="1372" y="76"/>
                          <a:pt x="12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31"/>
                  <p:cNvSpPr/>
                  <p:nvPr/>
                </p:nvSpPr>
                <p:spPr>
                  <a:xfrm>
                    <a:off x="2282839" y="546964"/>
                    <a:ext cx="46665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5" h="1143" extrusionOk="0">
                        <a:moveTo>
                          <a:pt x="351" y="0"/>
                        </a:moveTo>
                        <a:cubicBezTo>
                          <a:pt x="229" y="76"/>
                          <a:pt x="184" y="137"/>
                          <a:pt x="62" y="214"/>
                        </a:cubicBezTo>
                        <a:lnTo>
                          <a:pt x="1" y="945"/>
                        </a:lnTo>
                        <a:cubicBezTo>
                          <a:pt x="108" y="1021"/>
                          <a:pt x="153" y="1067"/>
                          <a:pt x="260" y="1143"/>
                        </a:cubicBezTo>
                        <a:lnTo>
                          <a:pt x="1189" y="1143"/>
                        </a:lnTo>
                        <a:cubicBezTo>
                          <a:pt x="1296" y="1067"/>
                          <a:pt x="1357" y="1021"/>
                          <a:pt x="1479" y="945"/>
                        </a:cubicBezTo>
                        <a:lnTo>
                          <a:pt x="1524" y="214"/>
                        </a:lnTo>
                        <a:cubicBezTo>
                          <a:pt x="1433" y="122"/>
                          <a:pt x="1372" y="76"/>
                          <a:pt x="126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31"/>
                  <p:cNvSpPr/>
                  <p:nvPr/>
                </p:nvSpPr>
                <p:spPr>
                  <a:xfrm>
                    <a:off x="2044159" y="583317"/>
                    <a:ext cx="49450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174" extrusionOk="0">
                        <a:moveTo>
                          <a:pt x="427" y="1"/>
                        </a:moveTo>
                        <a:cubicBezTo>
                          <a:pt x="320" y="77"/>
                          <a:pt x="244" y="138"/>
                          <a:pt x="122" y="214"/>
                        </a:cubicBezTo>
                        <a:lnTo>
                          <a:pt x="0" y="945"/>
                        </a:lnTo>
                        <a:cubicBezTo>
                          <a:pt x="92" y="1052"/>
                          <a:pt x="152" y="1082"/>
                          <a:pt x="244" y="1174"/>
                        </a:cubicBezTo>
                        <a:lnTo>
                          <a:pt x="1189" y="1174"/>
                        </a:lnTo>
                        <a:cubicBezTo>
                          <a:pt x="1310" y="1082"/>
                          <a:pt x="1387" y="1052"/>
                          <a:pt x="1508" y="945"/>
                        </a:cubicBezTo>
                        <a:lnTo>
                          <a:pt x="1615" y="214"/>
                        </a:lnTo>
                        <a:cubicBezTo>
                          <a:pt x="1524" y="138"/>
                          <a:pt x="1478" y="77"/>
                          <a:pt x="137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31"/>
                  <p:cNvSpPr/>
                  <p:nvPr/>
                </p:nvSpPr>
                <p:spPr>
                  <a:xfrm>
                    <a:off x="2091222" y="583317"/>
                    <a:ext cx="48991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174" extrusionOk="0">
                        <a:moveTo>
                          <a:pt x="428" y="1"/>
                        </a:moveTo>
                        <a:cubicBezTo>
                          <a:pt x="306" y="77"/>
                          <a:pt x="229" y="138"/>
                          <a:pt x="123" y="214"/>
                        </a:cubicBezTo>
                        <a:lnTo>
                          <a:pt x="1" y="945"/>
                        </a:lnTo>
                        <a:cubicBezTo>
                          <a:pt x="92" y="1052"/>
                          <a:pt x="153" y="1082"/>
                          <a:pt x="245" y="1174"/>
                        </a:cubicBezTo>
                        <a:lnTo>
                          <a:pt x="1205" y="1174"/>
                        </a:lnTo>
                        <a:cubicBezTo>
                          <a:pt x="1311" y="1082"/>
                          <a:pt x="1387" y="1052"/>
                          <a:pt x="1509" y="945"/>
                        </a:cubicBezTo>
                        <a:lnTo>
                          <a:pt x="1601" y="214"/>
                        </a:lnTo>
                        <a:cubicBezTo>
                          <a:pt x="1509" y="138"/>
                          <a:pt x="1464" y="77"/>
                          <a:pt x="135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31"/>
                  <p:cNvSpPr/>
                  <p:nvPr/>
                </p:nvSpPr>
                <p:spPr>
                  <a:xfrm>
                    <a:off x="2138315" y="583317"/>
                    <a:ext cx="48991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174" extrusionOk="0">
                        <a:moveTo>
                          <a:pt x="412" y="1"/>
                        </a:moveTo>
                        <a:cubicBezTo>
                          <a:pt x="290" y="77"/>
                          <a:pt x="214" y="138"/>
                          <a:pt x="92" y="214"/>
                        </a:cubicBezTo>
                        <a:lnTo>
                          <a:pt x="1" y="945"/>
                        </a:lnTo>
                        <a:cubicBezTo>
                          <a:pt x="92" y="1052"/>
                          <a:pt x="153" y="1082"/>
                          <a:pt x="245" y="1174"/>
                        </a:cubicBezTo>
                        <a:lnTo>
                          <a:pt x="1204" y="1174"/>
                        </a:lnTo>
                        <a:cubicBezTo>
                          <a:pt x="1326" y="1082"/>
                          <a:pt x="1387" y="1052"/>
                          <a:pt x="1509" y="945"/>
                        </a:cubicBezTo>
                        <a:lnTo>
                          <a:pt x="1601" y="214"/>
                        </a:lnTo>
                        <a:cubicBezTo>
                          <a:pt x="1494" y="138"/>
                          <a:pt x="1448" y="77"/>
                          <a:pt x="134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31"/>
                  <p:cNvSpPr/>
                  <p:nvPr/>
                </p:nvSpPr>
                <p:spPr>
                  <a:xfrm>
                    <a:off x="2185868" y="583317"/>
                    <a:ext cx="48073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" h="1174" extrusionOk="0">
                        <a:moveTo>
                          <a:pt x="397" y="1"/>
                        </a:moveTo>
                        <a:cubicBezTo>
                          <a:pt x="275" y="77"/>
                          <a:pt x="199" y="138"/>
                          <a:pt x="92" y="214"/>
                        </a:cubicBezTo>
                        <a:lnTo>
                          <a:pt x="1" y="945"/>
                        </a:lnTo>
                        <a:cubicBezTo>
                          <a:pt x="92" y="1052"/>
                          <a:pt x="153" y="1082"/>
                          <a:pt x="245" y="1174"/>
                        </a:cubicBezTo>
                        <a:lnTo>
                          <a:pt x="1189" y="1174"/>
                        </a:lnTo>
                        <a:cubicBezTo>
                          <a:pt x="1311" y="1082"/>
                          <a:pt x="1387" y="1052"/>
                          <a:pt x="1494" y="945"/>
                        </a:cubicBezTo>
                        <a:lnTo>
                          <a:pt x="1570" y="214"/>
                        </a:lnTo>
                        <a:cubicBezTo>
                          <a:pt x="1463" y="138"/>
                          <a:pt x="1418" y="77"/>
                          <a:pt x="13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31"/>
                  <p:cNvSpPr/>
                  <p:nvPr/>
                </p:nvSpPr>
                <p:spPr>
                  <a:xfrm>
                    <a:off x="2232961" y="583317"/>
                    <a:ext cx="47583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5" h="1174" extrusionOk="0">
                        <a:moveTo>
                          <a:pt x="382" y="1"/>
                        </a:moveTo>
                        <a:cubicBezTo>
                          <a:pt x="260" y="77"/>
                          <a:pt x="183" y="138"/>
                          <a:pt x="77" y="214"/>
                        </a:cubicBezTo>
                        <a:lnTo>
                          <a:pt x="1" y="945"/>
                        </a:lnTo>
                        <a:cubicBezTo>
                          <a:pt x="92" y="1052"/>
                          <a:pt x="153" y="1082"/>
                          <a:pt x="244" y="1174"/>
                        </a:cubicBezTo>
                        <a:lnTo>
                          <a:pt x="1189" y="1174"/>
                        </a:lnTo>
                        <a:cubicBezTo>
                          <a:pt x="1326" y="1082"/>
                          <a:pt x="1387" y="1052"/>
                          <a:pt x="1509" y="945"/>
                        </a:cubicBezTo>
                        <a:lnTo>
                          <a:pt x="1555" y="214"/>
                        </a:lnTo>
                        <a:cubicBezTo>
                          <a:pt x="1463" y="138"/>
                          <a:pt x="1402" y="77"/>
                          <a:pt x="131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31"/>
                  <p:cNvSpPr/>
                  <p:nvPr/>
                </p:nvSpPr>
                <p:spPr>
                  <a:xfrm>
                    <a:off x="2280055" y="583317"/>
                    <a:ext cx="47124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0" h="1174" extrusionOk="0">
                        <a:moveTo>
                          <a:pt x="351" y="1"/>
                        </a:moveTo>
                        <a:cubicBezTo>
                          <a:pt x="229" y="77"/>
                          <a:pt x="168" y="138"/>
                          <a:pt x="61" y="214"/>
                        </a:cubicBezTo>
                        <a:lnTo>
                          <a:pt x="0" y="945"/>
                        </a:lnTo>
                        <a:cubicBezTo>
                          <a:pt x="122" y="1052"/>
                          <a:pt x="168" y="1082"/>
                          <a:pt x="275" y="1174"/>
                        </a:cubicBezTo>
                        <a:lnTo>
                          <a:pt x="1219" y="1174"/>
                        </a:lnTo>
                        <a:cubicBezTo>
                          <a:pt x="1341" y="1082"/>
                          <a:pt x="1387" y="1052"/>
                          <a:pt x="1509" y="945"/>
                        </a:cubicBezTo>
                        <a:lnTo>
                          <a:pt x="1539" y="214"/>
                        </a:lnTo>
                        <a:cubicBezTo>
                          <a:pt x="1448" y="138"/>
                          <a:pt x="1387" y="77"/>
                          <a:pt x="128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31"/>
                  <p:cNvSpPr/>
                  <p:nvPr/>
                </p:nvSpPr>
                <p:spPr>
                  <a:xfrm>
                    <a:off x="2888015" y="620618"/>
                    <a:ext cx="50827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1" h="1235" extrusionOk="0">
                        <a:moveTo>
                          <a:pt x="244" y="0"/>
                        </a:moveTo>
                        <a:cubicBezTo>
                          <a:pt x="153" y="92"/>
                          <a:pt x="92" y="138"/>
                          <a:pt x="0" y="229"/>
                        </a:cubicBezTo>
                        <a:lnTo>
                          <a:pt x="107" y="1006"/>
                        </a:lnTo>
                        <a:cubicBezTo>
                          <a:pt x="244" y="1097"/>
                          <a:pt x="305" y="1143"/>
                          <a:pt x="442" y="1235"/>
                        </a:cubicBezTo>
                        <a:lnTo>
                          <a:pt x="1402" y="1235"/>
                        </a:lnTo>
                        <a:cubicBezTo>
                          <a:pt x="1509" y="1143"/>
                          <a:pt x="1554" y="1097"/>
                          <a:pt x="1661" y="1006"/>
                        </a:cubicBezTo>
                        <a:lnTo>
                          <a:pt x="1524" y="229"/>
                        </a:lnTo>
                        <a:cubicBezTo>
                          <a:pt x="1387" y="138"/>
                          <a:pt x="1326" y="92"/>
                          <a:pt x="120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31"/>
                  <p:cNvSpPr/>
                  <p:nvPr/>
                </p:nvSpPr>
                <p:spPr>
                  <a:xfrm>
                    <a:off x="2701998" y="658838"/>
                    <a:ext cx="48960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" h="1266" extrusionOk="0">
                        <a:moveTo>
                          <a:pt x="259" y="1"/>
                        </a:moveTo>
                        <a:cubicBezTo>
                          <a:pt x="152" y="107"/>
                          <a:pt x="91" y="138"/>
                          <a:pt x="0" y="229"/>
                        </a:cubicBezTo>
                        <a:lnTo>
                          <a:pt x="61" y="1037"/>
                        </a:lnTo>
                        <a:cubicBezTo>
                          <a:pt x="168" y="1113"/>
                          <a:pt x="244" y="1174"/>
                          <a:pt x="366" y="1265"/>
                        </a:cubicBezTo>
                        <a:lnTo>
                          <a:pt x="1341" y="1265"/>
                        </a:lnTo>
                        <a:cubicBezTo>
                          <a:pt x="1447" y="1189"/>
                          <a:pt x="1508" y="1128"/>
                          <a:pt x="1600" y="1037"/>
                        </a:cubicBezTo>
                        <a:lnTo>
                          <a:pt x="1524" y="229"/>
                        </a:lnTo>
                        <a:cubicBezTo>
                          <a:pt x="1417" y="153"/>
                          <a:pt x="1356" y="107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31"/>
                  <p:cNvSpPr/>
                  <p:nvPr/>
                </p:nvSpPr>
                <p:spPr>
                  <a:xfrm>
                    <a:off x="2750468" y="658838"/>
                    <a:ext cx="49450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266" extrusionOk="0">
                        <a:moveTo>
                          <a:pt x="260" y="1"/>
                        </a:moveTo>
                        <a:cubicBezTo>
                          <a:pt x="153" y="107"/>
                          <a:pt x="92" y="138"/>
                          <a:pt x="1" y="229"/>
                        </a:cubicBezTo>
                        <a:lnTo>
                          <a:pt x="77" y="1037"/>
                        </a:lnTo>
                        <a:cubicBezTo>
                          <a:pt x="183" y="1113"/>
                          <a:pt x="260" y="1174"/>
                          <a:pt x="381" y="1265"/>
                        </a:cubicBezTo>
                        <a:lnTo>
                          <a:pt x="1357" y="1265"/>
                        </a:lnTo>
                        <a:cubicBezTo>
                          <a:pt x="1463" y="1189"/>
                          <a:pt x="1524" y="1128"/>
                          <a:pt x="1616" y="1037"/>
                        </a:cubicBezTo>
                        <a:lnTo>
                          <a:pt x="1524" y="229"/>
                        </a:lnTo>
                        <a:cubicBezTo>
                          <a:pt x="1402" y="153"/>
                          <a:pt x="1326" y="107"/>
                          <a:pt x="123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31"/>
                  <p:cNvSpPr/>
                  <p:nvPr/>
                </p:nvSpPr>
                <p:spPr>
                  <a:xfrm>
                    <a:off x="2798021" y="658838"/>
                    <a:ext cx="50398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7" h="1266" extrusionOk="0">
                        <a:moveTo>
                          <a:pt x="260" y="1"/>
                        </a:moveTo>
                        <a:cubicBezTo>
                          <a:pt x="153" y="107"/>
                          <a:pt x="107" y="138"/>
                          <a:pt x="1" y="229"/>
                        </a:cubicBezTo>
                        <a:lnTo>
                          <a:pt x="107" y="1037"/>
                        </a:lnTo>
                        <a:cubicBezTo>
                          <a:pt x="229" y="1113"/>
                          <a:pt x="305" y="1174"/>
                          <a:pt x="427" y="1265"/>
                        </a:cubicBezTo>
                        <a:lnTo>
                          <a:pt x="1402" y="1265"/>
                        </a:lnTo>
                        <a:cubicBezTo>
                          <a:pt x="1494" y="1189"/>
                          <a:pt x="1555" y="1128"/>
                          <a:pt x="1646" y="1037"/>
                        </a:cubicBezTo>
                        <a:lnTo>
                          <a:pt x="1524" y="229"/>
                        </a:lnTo>
                        <a:cubicBezTo>
                          <a:pt x="1418" y="153"/>
                          <a:pt x="1341" y="107"/>
                          <a:pt x="12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31"/>
                  <p:cNvSpPr/>
                  <p:nvPr/>
                </p:nvSpPr>
                <p:spPr>
                  <a:xfrm>
                    <a:off x="2846032" y="658838"/>
                    <a:ext cx="50857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1266" extrusionOk="0">
                        <a:moveTo>
                          <a:pt x="245" y="1"/>
                        </a:moveTo>
                        <a:cubicBezTo>
                          <a:pt x="153" y="107"/>
                          <a:pt x="92" y="138"/>
                          <a:pt x="1" y="229"/>
                        </a:cubicBezTo>
                        <a:lnTo>
                          <a:pt x="108" y="1037"/>
                        </a:lnTo>
                        <a:cubicBezTo>
                          <a:pt x="245" y="1113"/>
                          <a:pt x="306" y="1174"/>
                          <a:pt x="443" y="1265"/>
                        </a:cubicBezTo>
                        <a:lnTo>
                          <a:pt x="1403" y="1265"/>
                        </a:lnTo>
                        <a:cubicBezTo>
                          <a:pt x="1509" y="1189"/>
                          <a:pt x="1555" y="1128"/>
                          <a:pt x="1662" y="1037"/>
                        </a:cubicBezTo>
                        <a:lnTo>
                          <a:pt x="1540" y="229"/>
                        </a:lnTo>
                        <a:cubicBezTo>
                          <a:pt x="1403" y="153"/>
                          <a:pt x="1357" y="107"/>
                          <a:pt x="122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31"/>
                  <p:cNvSpPr/>
                  <p:nvPr/>
                </p:nvSpPr>
                <p:spPr>
                  <a:xfrm>
                    <a:off x="2893585" y="658838"/>
                    <a:ext cx="51316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7" h="1266" extrusionOk="0">
                        <a:moveTo>
                          <a:pt x="260" y="1"/>
                        </a:moveTo>
                        <a:cubicBezTo>
                          <a:pt x="153" y="107"/>
                          <a:pt x="108" y="138"/>
                          <a:pt x="1" y="229"/>
                        </a:cubicBezTo>
                        <a:lnTo>
                          <a:pt x="138" y="1037"/>
                        </a:lnTo>
                        <a:cubicBezTo>
                          <a:pt x="275" y="1113"/>
                          <a:pt x="321" y="1174"/>
                          <a:pt x="458" y="1265"/>
                        </a:cubicBezTo>
                        <a:lnTo>
                          <a:pt x="1433" y="1265"/>
                        </a:lnTo>
                        <a:cubicBezTo>
                          <a:pt x="1525" y="1189"/>
                          <a:pt x="1586" y="1128"/>
                          <a:pt x="1677" y="1037"/>
                        </a:cubicBezTo>
                        <a:lnTo>
                          <a:pt x="1555" y="229"/>
                        </a:lnTo>
                        <a:cubicBezTo>
                          <a:pt x="1433" y="153"/>
                          <a:pt x="1357" y="107"/>
                          <a:pt x="122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31"/>
                  <p:cNvSpPr/>
                  <p:nvPr/>
                </p:nvSpPr>
                <p:spPr>
                  <a:xfrm>
                    <a:off x="2704783" y="698465"/>
                    <a:ext cx="50368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6" h="1327" extrusionOk="0">
                        <a:moveTo>
                          <a:pt x="275" y="1"/>
                        </a:moveTo>
                        <a:cubicBezTo>
                          <a:pt x="183" y="108"/>
                          <a:pt x="122" y="153"/>
                          <a:pt x="0" y="260"/>
                        </a:cubicBezTo>
                        <a:lnTo>
                          <a:pt x="77" y="1067"/>
                        </a:lnTo>
                        <a:cubicBezTo>
                          <a:pt x="198" y="1174"/>
                          <a:pt x="275" y="1220"/>
                          <a:pt x="381" y="1326"/>
                        </a:cubicBezTo>
                        <a:lnTo>
                          <a:pt x="1372" y="1326"/>
                        </a:lnTo>
                        <a:cubicBezTo>
                          <a:pt x="1478" y="1220"/>
                          <a:pt x="1539" y="1174"/>
                          <a:pt x="1646" y="1067"/>
                        </a:cubicBezTo>
                        <a:lnTo>
                          <a:pt x="1570" y="260"/>
                        </a:lnTo>
                        <a:cubicBezTo>
                          <a:pt x="1448" y="153"/>
                          <a:pt x="1372" y="108"/>
                          <a:pt x="12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31"/>
                  <p:cNvSpPr/>
                  <p:nvPr/>
                </p:nvSpPr>
                <p:spPr>
                  <a:xfrm>
                    <a:off x="2753743" y="698465"/>
                    <a:ext cx="50827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1" h="1327" extrusionOk="0">
                        <a:moveTo>
                          <a:pt x="274" y="1"/>
                        </a:moveTo>
                        <a:cubicBezTo>
                          <a:pt x="153" y="108"/>
                          <a:pt x="107" y="153"/>
                          <a:pt x="0" y="260"/>
                        </a:cubicBezTo>
                        <a:lnTo>
                          <a:pt x="76" y="1067"/>
                        </a:lnTo>
                        <a:cubicBezTo>
                          <a:pt x="214" y="1174"/>
                          <a:pt x="290" y="1220"/>
                          <a:pt x="412" y="1326"/>
                        </a:cubicBezTo>
                        <a:lnTo>
                          <a:pt x="1402" y="1326"/>
                        </a:lnTo>
                        <a:cubicBezTo>
                          <a:pt x="1509" y="1220"/>
                          <a:pt x="1570" y="1174"/>
                          <a:pt x="1661" y="1067"/>
                        </a:cubicBezTo>
                        <a:lnTo>
                          <a:pt x="1570" y="260"/>
                        </a:lnTo>
                        <a:cubicBezTo>
                          <a:pt x="1448" y="153"/>
                          <a:pt x="1371" y="108"/>
                          <a:pt x="12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5" name="Google Shape;375;p31"/>
                  <p:cNvSpPr/>
                  <p:nvPr/>
                </p:nvSpPr>
                <p:spPr>
                  <a:xfrm>
                    <a:off x="2802672" y="698465"/>
                    <a:ext cx="51316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7" h="1327" extrusionOk="0">
                        <a:moveTo>
                          <a:pt x="275" y="1"/>
                        </a:moveTo>
                        <a:cubicBezTo>
                          <a:pt x="153" y="108"/>
                          <a:pt x="108" y="153"/>
                          <a:pt x="1" y="260"/>
                        </a:cubicBezTo>
                        <a:lnTo>
                          <a:pt x="108" y="1067"/>
                        </a:lnTo>
                        <a:cubicBezTo>
                          <a:pt x="230" y="1174"/>
                          <a:pt x="290" y="1220"/>
                          <a:pt x="428" y="1326"/>
                        </a:cubicBezTo>
                        <a:lnTo>
                          <a:pt x="1418" y="1326"/>
                        </a:lnTo>
                        <a:cubicBezTo>
                          <a:pt x="1525" y="1220"/>
                          <a:pt x="1586" y="1174"/>
                          <a:pt x="1677" y="1067"/>
                        </a:cubicBezTo>
                        <a:lnTo>
                          <a:pt x="1570" y="260"/>
                        </a:lnTo>
                        <a:cubicBezTo>
                          <a:pt x="1433" y="153"/>
                          <a:pt x="1372" y="108"/>
                          <a:pt x="12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6" name="Google Shape;376;p31"/>
                  <p:cNvSpPr/>
                  <p:nvPr/>
                </p:nvSpPr>
                <p:spPr>
                  <a:xfrm>
                    <a:off x="2852581" y="698465"/>
                    <a:ext cx="51316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7" h="1327" extrusionOk="0">
                        <a:moveTo>
                          <a:pt x="244" y="1"/>
                        </a:moveTo>
                        <a:lnTo>
                          <a:pt x="0" y="260"/>
                        </a:lnTo>
                        <a:lnTo>
                          <a:pt x="107" y="1067"/>
                        </a:lnTo>
                        <a:cubicBezTo>
                          <a:pt x="244" y="1174"/>
                          <a:pt x="305" y="1220"/>
                          <a:pt x="427" y="1326"/>
                        </a:cubicBezTo>
                        <a:lnTo>
                          <a:pt x="1417" y="1326"/>
                        </a:lnTo>
                        <a:lnTo>
                          <a:pt x="1676" y="1067"/>
                        </a:lnTo>
                        <a:lnTo>
                          <a:pt x="1539" y="260"/>
                        </a:lnTo>
                        <a:cubicBezTo>
                          <a:pt x="1402" y="153"/>
                          <a:pt x="1326" y="108"/>
                          <a:pt x="12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" name="Google Shape;377;p31"/>
                  <p:cNvSpPr/>
                  <p:nvPr/>
                </p:nvSpPr>
                <p:spPr>
                  <a:xfrm>
                    <a:off x="2900133" y="698465"/>
                    <a:ext cx="51775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2" h="1327" extrusionOk="0">
                        <a:moveTo>
                          <a:pt x="244" y="1"/>
                        </a:moveTo>
                        <a:lnTo>
                          <a:pt x="0" y="260"/>
                        </a:lnTo>
                        <a:lnTo>
                          <a:pt x="137" y="1067"/>
                        </a:lnTo>
                        <a:cubicBezTo>
                          <a:pt x="244" y="1174"/>
                          <a:pt x="320" y="1220"/>
                          <a:pt x="457" y="1326"/>
                        </a:cubicBezTo>
                        <a:lnTo>
                          <a:pt x="1448" y="1326"/>
                        </a:lnTo>
                        <a:lnTo>
                          <a:pt x="1691" y="1067"/>
                        </a:lnTo>
                        <a:lnTo>
                          <a:pt x="1570" y="260"/>
                        </a:lnTo>
                        <a:cubicBezTo>
                          <a:pt x="1448" y="153"/>
                          <a:pt x="1372" y="108"/>
                          <a:pt x="12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" name="Google Shape;378;p31"/>
                  <p:cNvSpPr/>
                  <p:nvPr/>
                </p:nvSpPr>
                <p:spPr>
                  <a:xfrm>
                    <a:off x="2822256" y="195890"/>
                    <a:ext cx="41065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839" extrusionOk="0">
                        <a:moveTo>
                          <a:pt x="199" y="1"/>
                        </a:moveTo>
                        <a:cubicBezTo>
                          <a:pt x="123" y="46"/>
                          <a:pt x="77" y="92"/>
                          <a:pt x="1" y="153"/>
                        </a:cubicBezTo>
                        <a:lnTo>
                          <a:pt x="77" y="686"/>
                        </a:lnTo>
                        <a:cubicBezTo>
                          <a:pt x="184" y="732"/>
                          <a:pt x="245" y="778"/>
                          <a:pt x="336" y="839"/>
                        </a:cubicBezTo>
                        <a:lnTo>
                          <a:pt x="1128" y="839"/>
                        </a:lnTo>
                        <a:cubicBezTo>
                          <a:pt x="1220" y="778"/>
                          <a:pt x="1265" y="732"/>
                          <a:pt x="1342" y="686"/>
                        </a:cubicBezTo>
                        <a:lnTo>
                          <a:pt x="1250" y="153"/>
                        </a:lnTo>
                        <a:cubicBezTo>
                          <a:pt x="1144" y="92"/>
                          <a:pt x="1083" y="46"/>
                          <a:pt x="1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" name="Google Shape;379;p31"/>
                  <p:cNvSpPr/>
                  <p:nvPr/>
                </p:nvSpPr>
                <p:spPr>
                  <a:xfrm>
                    <a:off x="2825530" y="222482"/>
                    <a:ext cx="42442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7" h="884" extrusionOk="0">
                        <a:moveTo>
                          <a:pt x="214" y="0"/>
                        </a:moveTo>
                        <a:cubicBezTo>
                          <a:pt x="138" y="61"/>
                          <a:pt x="77" y="91"/>
                          <a:pt x="1" y="152"/>
                        </a:cubicBezTo>
                        <a:lnTo>
                          <a:pt x="92" y="701"/>
                        </a:lnTo>
                        <a:cubicBezTo>
                          <a:pt x="214" y="777"/>
                          <a:pt x="260" y="823"/>
                          <a:pt x="366" y="884"/>
                        </a:cubicBezTo>
                        <a:lnTo>
                          <a:pt x="1189" y="884"/>
                        </a:lnTo>
                        <a:cubicBezTo>
                          <a:pt x="1265" y="808"/>
                          <a:pt x="1311" y="762"/>
                          <a:pt x="1387" y="701"/>
                        </a:cubicBezTo>
                        <a:lnTo>
                          <a:pt x="1296" y="152"/>
                        </a:lnTo>
                        <a:cubicBezTo>
                          <a:pt x="1189" y="91"/>
                          <a:pt x="1128" y="61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" name="Google Shape;380;p31"/>
                  <p:cNvSpPr/>
                  <p:nvPr/>
                </p:nvSpPr>
                <p:spPr>
                  <a:xfrm>
                    <a:off x="2789636" y="249961"/>
                    <a:ext cx="42442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7" h="916" extrusionOk="0">
                        <a:moveTo>
                          <a:pt x="198" y="1"/>
                        </a:moveTo>
                        <a:cubicBezTo>
                          <a:pt x="122" y="77"/>
                          <a:pt x="77" y="108"/>
                          <a:pt x="0" y="169"/>
                        </a:cubicBezTo>
                        <a:lnTo>
                          <a:pt x="77" y="748"/>
                        </a:lnTo>
                        <a:cubicBezTo>
                          <a:pt x="183" y="824"/>
                          <a:pt x="244" y="854"/>
                          <a:pt x="336" y="915"/>
                        </a:cubicBezTo>
                        <a:lnTo>
                          <a:pt x="1174" y="915"/>
                        </a:lnTo>
                        <a:cubicBezTo>
                          <a:pt x="1250" y="839"/>
                          <a:pt x="1311" y="793"/>
                          <a:pt x="1387" y="748"/>
                        </a:cubicBezTo>
                        <a:lnTo>
                          <a:pt x="1295" y="169"/>
                        </a:lnTo>
                        <a:cubicBezTo>
                          <a:pt x="1189" y="92"/>
                          <a:pt x="1143" y="62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" name="Google Shape;381;p31"/>
                  <p:cNvSpPr/>
                  <p:nvPr/>
                </p:nvSpPr>
                <p:spPr>
                  <a:xfrm>
                    <a:off x="2830181" y="249961"/>
                    <a:ext cx="42473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8" h="916" extrusionOk="0">
                        <a:moveTo>
                          <a:pt x="214" y="1"/>
                        </a:moveTo>
                        <a:cubicBezTo>
                          <a:pt x="138" y="77"/>
                          <a:pt x="77" y="108"/>
                          <a:pt x="1" y="169"/>
                        </a:cubicBezTo>
                        <a:lnTo>
                          <a:pt x="92" y="748"/>
                        </a:lnTo>
                        <a:cubicBezTo>
                          <a:pt x="199" y="824"/>
                          <a:pt x="275" y="854"/>
                          <a:pt x="367" y="915"/>
                        </a:cubicBezTo>
                        <a:lnTo>
                          <a:pt x="1189" y="915"/>
                        </a:lnTo>
                        <a:cubicBezTo>
                          <a:pt x="1265" y="839"/>
                          <a:pt x="1311" y="793"/>
                          <a:pt x="1387" y="748"/>
                        </a:cubicBezTo>
                        <a:lnTo>
                          <a:pt x="1296" y="169"/>
                        </a:lnTo>
                        <a:cubicBezTo>
                          <a:pt x="1189" y="92"/>
                          <a:pt x="1128" y="62"/>
                          <a:pt x="103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" name="Google Shape;382;p31"/>
                  <p:cNvSpPr/>
                  <p:nvPr/>
                </p:nvSpPr>
                <p:spPr>
                  <a:xfrm>
                    <a:off x="2794288" y="277960"/>
                    <a:ext cx="42473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8" h="915" extrusionOk="0">
                        <a:moveTo>
                          <a:pt x="199" y="0"/>
                        </a:moveTo>
                        <a:cubicBezTo>
                          <a:pt x="123" y="76"/>
                          <a:pt x="77" y="107"/>
                          <a:pt x="1" y="168"/>
                        </a:cubicBezTo>
                        <a:lnTo>
                          <a:pt x="77" y="747"/>
                        </a:lnTo>
                        <a:cubicBezTo>
                          <a:pt x="168" y="792"/>
                          <a:pt x="229" y="838"/>
                          <a:pt x="336" y="914"/>
                        </a:cubicBezTo>
                        <a:lnTo>
                          <a:pt x="1174" y="914"/>
                        </a:lnTo>
                        <a:cubicBezTo>
                          <a:pt x="1250" y="838"/>
                          <a:pt x="1311" y="823"/>
                          <a:pt x="1387" y="747"/>
                        </a:cubicBezTo>
                        <a:lnTo>
                          <a:pt x="1296" y="168"/>
                        </a:lnTo>
                        <a:cubicBezTo>
                          <a:pt x="1174" y="107"/>
                          <a:pt x="1113" y="76"/>
                          <a:pt x="10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" name="Google Shape;383;p31"/>
                  <p:cNvSpPr/>
                  <p:nvPr/>
                </p:nvSpPr>
                <p:spPr>
                  <a:xfrm>
                    <a:off x="2834404" y="277960"/>
                    <a:ext cx="42901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2" h="915" extrusionOk="0">
                        <a:moveTo>
                          <a:pt x="213" y="0"/>
                        </a:moveTo>
                        <a:cubicBezTo>
                          <a:pt x="137" y="76"/>
                          <a:pt x="76" y="107"/>
                          <a:pt x="0" y="168"/>
                        </a:cubicBezTo>
                        <a:lnTo>
                          <a:pt x="91" y="747"/>
                        </a:lnTo>
                        <a:cubicBezTo>
                          <a:pt x="183" y="792"/>
                          <a:pt x="244" y="838"/>
                          <a:pt x="366" y="914"/>
                        </a:cubicBezTo>
                        <a:lnTo>
                          <a:pt x="1204" y="914"/>
                        </a:lnTo>
                        <a:cubicBezTo>
                          <a:pt x="1280" y="838"/>
                          <a:pt x="1326" y="823"/>
                          <a:pt x="1402" y="747"/>
                        </a:cubicBezTo>
                        <a:lnTo>
                          <a:pt x="1310" y="168"/>
                        </a:lnTo>
                        <a:cubicBezTo>
                          <a:pt x="1219" y="107"/>
                          <a:pt x="1158" y="76"/>
                          <a:pt x="102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4" name="Google Shape;384;p31"/>
                  <p:cNvSpPr/>
                  <p:nvPr/>
                </p:nvSpPr>
                <p:spPr>
                  <a:xfrm>
                    <a:off x="2798021" y="306846"/>
                    <a:ext cx="43391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8" h="946" extrusionOk="0">
                        <a:moveTo>
                          <a:pt x="229" y="1"/>
                        </a:moveTo>
                        <a:cubicBezTo>
                          <a:pt x="138" y="62"/>
                          <a:pt x="107" y="107"/>
                          <a:pt x="1" y="184"/>
                        </a:cubicBezTo>
                        <a:lnTo>
                          <a:pt x="77" y="763"/>
                        </a:lnTo>
                        <a:cubicBezTo>
                          <a:pt x="183" y="823"/>
                          <a:pt x="229" y="869"/>
                          <a:pt x="351" y="945"/>
                        </a:cubicBezTo>
                        <a:lnTo>
                          <a:pt x="1189" y="945"/>
                        </a:lnTo>
                        <a:cubicBezTo>
                          <a:pt x="1280" y="884"/>
                          <a:pt x="1326" y="839"/>
                          <a:pt x="1418" y="763"/>
                        </a:cubicBezTo>
                        <a:lnTo>
                          <a:pt x="1326" y="184"/>
                        </a:lnTo>
                        <a:cubicBezTo>
                          <a:pt x="1204" y="123"/>
                          <a:pt x="1143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" name="Google Shape;385;p31"/>
                  <p:cNvSpPr/>
                  <p:nvPr/>
                </p:nvSpPr>
                <p:spPr>
                  <a:xfrm>
                    <a:off x="2355116" y="443934"/>
                    <a:ext cx="44309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8" h="1052" extrusionOk="0">
                        <a:moveTo>
                          <a:pt x="305" y="0"/>
                        </a:moveTo>
                        <a:cubicBezTo>
                          <a:pt x="214" y="76"/>
                          <a:pt x="153" y="122"/>
                          <a:pt x="46" y="198"/>
                        </a:cubicBezTo>
                        <a:lnTo>
                          <a:pt x="0" y="853"/>
                        </a:lnTo>
                        <a:cubicBezTo>
                          <a:pt x="107" y="929"/>
                          <a:pt x="153" y="975"/>
                          <a:pt x="259" y="1051"/>
                        </a:cubicBezTo>
                        <a:lnTo>
                          <a:pt x="1174" y="1051"/>
                        </a:lnTo>
                        <a:cubicBezTo>
                          <a:pt x="1265" y="975"/>
                          <a:pt x="1326" y="929"/>
                          <a:pt x="1433" y="853"/>
                        </a:cubicBezTo>
                        <a:lnTo>
                          <a:pt x="1448" y="198"/>
                        </a:lnTo>
                        <a:cubicBezTo>
                          <a:pt x="1341" y="122"/>
                          <a:pt x="1280" y="61"/>
                          <a:pt x="11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31"/>
                  <p:cNvSpPr/>
                  <p:nvPr/>
                </p:nvSpPr>
                <p:spPr>
                  <a:xfrm>
                    <a:off x="2399395" y="443934"/>
                    <a:ext cx="43880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4" h="1052" extrusionOk="0">
                        <a:moveTo>
                          <a:pt x="290" y="0"/>
                        </a:moveTo>
                        <a:cubicBezTo>
                          <a:pt x="199" y="76"/>
                          <a:pt x="123" y="122"/>
                          <a:pt x="31" y="198"/>
                        </a:cubicBezTo>
                        <a:lnTo>
                          <a:pt x="1" y="853"/>
                        </a:lnTo>
                        <a:cubicBezTo>
                          <a:pt x="108" y="929"/>
                          <a:pt x="153" y="975"/>
                          <a:pt x="260" y="1051"/>
                        </a:cubicBezTo>
                        <a:lnTo>
                          <a:pt x="1144" y="1051"/>
                        </a:lnTo>
                        <a:cubicBezTo>
                          <a:pt x="1250" y="975"/>
                          <a:pt x="1326" y="929"/>
                          <a:pt x="1418" y="853"/>
                        </a:cubicBezTo>
                        <a:lnTo>
                          <a:pt x="1433" y="198"/>
                        </a:lnTo>
                        <a:cubicBezTo>
                          <a:pt x="1342" y="122"/>
                          <a:pt x="1281" y="61"/>
                          <a:pt x="117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31"/>
                  <p:cNvSpPr/>
                  <p:nvPr/>
                </p:nvSpPr>
                <p:spPr>
                  <a:xfrm>
                    <a:off x="2443703" y="443934"/>
                    <a:ext cx="43850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3" h="1052" extrusionOk="0">
                        <a:moveTo>
                          <a:pt x="290" y="0"/>
                        </a:moveTo>
                        <a:cubicBezTo>
                          <a:pt x="183" y="76"/>
                          <a:pt x="122" y="122"/>
                          <a:pt x="31" y="198"/>
                        </a:cubicBezTo>
                        <a:lnTo>
                          <a:pt x="0" y="853"/>
                        </a:lnTo>
                        <a:cubicBezTo>
                          <a:pt x="122" y="929"/>
                          <a:pt x="183" y="975"/>
                          <a:pt x="275" y="1051"/>
                        </a:cubicBezTo>
                        <a:lnTo>
                          <a:pt x="1173" y="1051"/>
                        </a:lnTo>
                        <a:cubicBezTo>
                          <a:pt x="1280" y="975"/>
                          <a:pt x="1341" y="929"/>
                          <a:pt x="1432" y="853"/>
                        </a:cubicBezTo>
                        <a:lnTo>
                          <a:pt x="1432" y="198"/>
                        </a:lnTo>
                        <a:cubicBezTo>
                          <a:pt x="1341" y="122"/>
                          <a:pt x="1280" y="61"/>
                          <a:pt x="117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31"/>
                  <p:cNvSpPr/>
                  <p:nvPr/>
                </p:nvSpPr>
                <p:spPr>
                  <a:xfrm>
                    <a:off x="2488930" y="443934"/>
                    <a:ext cx="43391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8" h="1052" extrusionOk="0">
                        <a:moveTo>
                          <a:pt x="259" y="0"/>
                        </a:moveTo>
                        <a:cubicBezTo>
                          <a:pt x="153" y="76"/>
                          <a:pt x="92" y="122"/>
                          <a:pt x="0" y="198"/>
                        </a:cubicBezTo>
                        <a:lnTo>
                          <a:pt x="0" y="853"/>
                        </a:lnTo>
                        <a:cubicBezTo>
                          <a:pt x="107" y="929"/>
                          <a:pt x="168" y="975"/>
                          <a:pt x="259" y="1051"/>
                        </a:cubicBezTo>
                        <a:lnTo>
                          <a:pt x="1158" y="1051"/>
                        </a:lnTo>
                        <a:cubicBezTo>
                          <a:pt x="1265" y="975"/>
                          <a:pt x="1326" y="929"/>
                          <a:pt x="1417" y="853"/>
                        </a:cubicBezTo>
                        <a:lnTo>
                          <a:pt x="1402" y="198"/>
                        </a:lnTo>
                        <a:cubicBezTo>
                          <a:pt x="1295" y="122"/>
                          <a:pt x="1234" y="61"/>
                          <a:pt x="114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31"/>
                  <p:cNvSpPr/>
                  <p:nvPr/>
                </p:nvSpPr>
                <p:spPr>
                  <a:xfrm>
                    <a:off x="2532290" y="443934"/>
                    <a:ext cx="43850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3" h="1052" extrusionOk="0">
                        <a:moveTo>
                          <a:pt x="259" y="0"/>
                        </a:moveTo>
                        <a:cubicBezTo>
                          <a:pt x="152" y="76"/>
                          <a:pt x="107" y="122"/>
                          <a:pt x="0" y="198"/>
                        </a:cubicBezTo>
                        <a:lnTo>
                          <a:pt x="31" y="853"/>
                        </a:lnTo>
                        <a:cubicBezTo>
                          <a:pt x="122" y="929"/>
                          <a:pt x="198" y="975"/>
                          <a:pt x="290" y="1051"/>
                        </a:cubicBezTo>
                        <a:lnTo>
                          <a:pt x="1189" y="1051"/>
                        </a:lnTo>
                        <a:cubicBezTo>
                          <a:pt x="1280" y="975"/>
                          <a:pt x="1341" y="929"/>
                          <a:pt x="1432" y="853"/>
                        </a:cubicBezTo>
                        <a:lnTo>
                          <a:pt x="1417" y="198"/>
                        </a:lnTo>
                        <a:cubicBezTo>
                          <a:pt x="1326" y="122"/>
                          <a:pt x="1265" y="61"/>
                          <a:pt x="112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31"/>
                  <p:cNvSpPr/>
                  <p:nvPr/>
                </p:nvSpPr>
                <p:spPr>
                  <a:xfrm>
                    <a:off x="2577517" y="443934"/>
                    <a:ext cx="43360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7" h="1052" extrusionOk="0">
                        <a:moveTo>
                          <a:pt x="244" y="0"/>
                        </a:moveTo>
                        <a:cubicBezTo>
                          <a:pt x="152" y="76"/>
                          <a:pt x="91" y="122"/>
                          <a:pt x="0" y="198"/>
                        </a:cubicBezTo>
                        <a:lnTo>
                          <a:pt x="15" y="853"/>
                        </a:lnTo>
                        <a:cubicBezTo>
                          <a:pt x="107" y="929"/>
                          <a:pt x="168" y="975"/>
                          <a:pt x="274" y="1051"/>
                        </a:cubicBezTo>
                        <a:lnTo>
                          <a:pt x="1173" y="1051"/>
                        </a:lnTo>
                        <a:cubicBezTo>
                          <a:pt x="1265" y="975"/>
                          <a:pt x="1326" y="929"/>
                          <a:pt x="1417" y="853"/>
                        </a:cubicBezTo>
                        <a:lnTo>
                          <a:pt x="1386" y="198"/>
                        </a:lnTo>
                        <a:cubicBezTo>
                          <a:pt x="1265" y="122"/>
                          <a:pt x="1219" y="61"/>
                          <a:pt x="11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31"/>
                  <p:cNvSpPr/>
                  <p:nvPr/>
                </p:nvSpPr>
                <p:spPr>
                  <a:xfrm>
                    <a:off x="2353709" y="476554"/>
                    <a:ext cx="44339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9" h="1098" extrusionOk="0">
                        <a:moveTo>
                          <a:pt x="290" y="1"/>
                        </a:moveTo>
                        <a:cubicBezTo>
                          <a:pt x="199" y="92"/>
                          <a:pt x="153" y="138"/>
                          <a:pt x="31" y="214"/>
                        </a:cubicBezTo>
                        <a:lnTo>
                          <a:pt x="1" y="900"/>
                        </a:lnTo>
                        <a:cubicBezTo>
                          <a:pt x="92" y="976"/>
                          <a:pt x="153" y="1021"/>
                          <a:pt x="245" y="1098"/>
                        </a:cubicBezTo>
                        <a:lnTo>
                          <a:pt x="1159" y="1098"/>
                        </a:lnTo>
                        <a:cubicBezTo>
                          <a:pt x="1250" y="1037"/>
                          <a:pt x="1311" y="976"/>
                          <a:pt x="1418" y="900"/>
                        </a:cubicBezTo>
                        <a:lnTo>
                          <a:pt x="1448" y="214"/>
                        </a:lnTo>
                        <a:cubicBezTo>
                          <a:pt x="1342" y="138"/>
                          <a:pt x="1296" y="92"/>
                          <a:pt x="118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31"/>
                  <p:cNvSpPr/>
                  <p:nvPr/>
                </p:nvSpPr>
                <p:spPr>
                  <a:xfrm>
                    <a:off x="2398018" y="476554"/>
                    <a:ext cx="44768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3" h="1098" extrusionOk="0">
                        <a:moveTo>
                          <a:pt x="274" y="1"/>
                        </a:moveTo>
                        <a:cubicBezTo>
                          <a:pt x="183" y="92"/>
                          <a:pt x="122" y="138"/>
                          <a:pt x="15" y="214"/>
                        </a:cubicBezTo>
                        <a:lnTo>
                          <a:pt x="0" y="900"/>
                        </a:lnTo>
                        <a:cubicBezTo>
                          <a:pt x="107" y="976"/>
                          <a:pt x="168" y="1021"/>
                          <a:pt x="259" y="1098"/>
                        </a:cubicBezTo>
                        <a:lnTo>
                          <a:pt x="1173" y="1098"/>
                        </a:lnTo>
                        <a:cubicBezTo>
                          <a:pt x="1265" y="1037"/>
                          <a:pt x="1326" y="976"/>
                          <a:pt x="1448" y="900"/>
                        </a:cubicBezTo>
                        <a:lnTo>
                          <a:pt x="1463" y="214"/>
                        </a:lnTo>
                        <a:cubicBezTo>
                          <a:pt x="1371" y="138"/>
                          <a:pt x="1310" y="92"/>
                          <a:pt x="117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31"/>
                  <p:cNvSpPr/>
                  <p:nvPr/>
                </p:nvSpPr>
                <p:spPr>
                  <a:xfrm>
                    <a:off x="2443244" y="476554"/>
                    <a:ext cx="44309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8" h="1098" extrusionOk="0">
                        <a:moveTo>
                          <a:pt x="290" y="1"/>
                        </a:moveTo>
                        <a:cubicBezTo>
                          <a:pt x="198" y="92"/>
                          <a:pt x="122" y="138"/>
                          <a:pt x="15" y="214"/>
                        </a:cubicBezTo>
                        <a:lnTo>
                          <a:pt x="0" y="900"/>
                        </a:lnTo>
                        <a:cubicBezTo>
                          <a:pt x="122" y="976"/>
                          <a:pt x="168" y="1021"/>
                          <a:pt x="274" y="1098"/>
                        </a:cubicBezTo>
                        <a:lnTo>
                          <a:pt x="1188" y="1098"/>
                        </a:lnTo>
                        <a:cubicBezTo>
                          <a:pt x="1280" y="1037"/>
                          <a:pt x="1356" y="976"/>
                          <a:pt x="1447" y="900"/>
                        </a:cubicBezTo>
                        <a:lnTo>
                          <a:pt x="1447" y="214"/>
                        </a:lnTo>
                        <a:cubicBezTo>
                          <a:pt x="1341" y="138"/>
                          <a:pt x="1280" y="92"/>
                          <a:pt x="118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31"/>
                  <p:cNvSpPr/>
                  <p:nvPr/>
                </p:nvSpPr>
                <p:spPr>
                  <a:xfrm>
                    <a:off x="2488930" y="476554"/>
                    <a:ext cx="44309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8" h="1098" extrusionOk="0">
                        <a:moveTo>
                          <a:pt x="259" y="1"/>
                        </a:moveTo>
                        <a:cubicBezTo>
                          <a:pt x="153" y="92"/>
                          <a:pt x="92" y="138"/>
                          <a:pt x="0" y="214"/>
                        </a:cubicBezTo>
                        <a:lnTo>
                          <a:pt x="0" y="900"/>
                        </a:lnTo>
                        <a:cubicBezTo>
                          <a:pt x="92" y="976"/>
                          <a:pt x="168" y="1021"/>
                          <a:pt x="259" y="1098"/>
                        </a:cubicBezTo>
                        <a:lnTo>
                          <a:pt x="1173" y="1098"/>
                        </a:lnTo>
                        <a:cubicBezTo>
                          <a:pt x="1295" y="1037"/>
                          <a:pt x="1341" y="976"/>
                          <a:pt x="1448" y="900"/>
                        </a:cubicBezTo>
                        <a:lnTo>
                          <a:pt x="1417" y="214"/>
                        </a:lnTo>
                        <a:cubicBezTo>
                          <a:pt x="1310" y="138"/>
                          <a:pt x="1250" y="92"/>
                          <a:pt x="11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31"/>
                  <p:cNvSpPr/>
                  <p:nvPr/>
                </p:nvSpPr>
                <p:spPr>
                  <a:xfrm>
                    <a:off x="2532290" y="476554"/>
                    <a:ext cx="45257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9" h="1098" extrusionOk="0">
                        <a:moveTo>
                          <a:pt x="274" y="1"/>
                        </a:moveTo>
                        <a:cubicBezTo>
                          <a:pt x="152" y="92"/>
                          <a:pt x="107" y="138"/>
                          <a:pt x="0" y="214"/>
                        </a:cubicBezTo>
                        <a:lnTo>
                          <a:pt x="31" y="900"/>
                        </a:lnTo>
                        <a:cubicBezTo>
                          <a:pt x="122" y="976"/>
                          <a:pt x="183" y="1021"/>
                          <a:pt x="290" y="1098"/>
                        </a:cubicBezTo>
                        <a:lnTo>
                          <a:pt x="1204" y="1098"/>
                        </a:lnTo>
                        <a:cubicBezTo>
                          <a:pt x="1326" y="1037"/>
                          <a:pt x="1371" y="976"/>
                          <a:pt x="1478" y="900"/>
                        </a:cubicBezTo>
                        <a:lnTo>
                          <a:pt x="1448" y="214"/>
                        </a:lnTo>
                        <a:cubicBezTo>
                          <a:pt x="1356" y="138"/>
                          <a:pt x="1295" y="92"/>
                          <a:pt x="117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31"/>
                  <p:cNvSpPr/>
                  <p:nvPr/>
                </p:nvSpPr>
                <p:spPr>
                  <a:xfrm>
                    <a:off x="2578435" y="476554"/>
                    <a:ext cx="44309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8" h="1098" extrusionOk="0">
                        <a:moveTo>
                          <a:pt x="244" y="1"/>
                        </a:moveTo>
                        <a:cubicBezTo>
                          <a:pt x="153" y="92"/>
                          <a:pt x="92" y="138"/>
                          <a:pt x="0" y="214"/>
                        </a:cubicBezTo>
                        <a:lnTo>
                          <a:pt x="16" y="900"/>
                        </a:lnTo>
                        <a:cubicBezTo>
                          <a:pt x="122" y="976"/>
                          <a:pt x="168" y="1021"/>
                          <a:pt x="290" y="1098"/>
                        </a:cubicBezTo>
                        <a:lnTo>
                          <a:pt x="1204" y="1098"/>
                        </a:lnTo>
                        <a:cubicBezTo>
                          <a:pt x="1296" y="1037"/>
                          <a:pt x="1356" y="976"/>
                          <a:pt x="1448" y="900"/>
                        </a:cubicBezTo>
                        <a:lnTo>
                          <a:pt x="1417" y="214"/>
                        </a:lnTo>
                        <a:cubicBezTo>
                          <a:pt x="1311" y="138"/>
                          <a:pt x="1235" y="92"/>
                          <a:pt x="11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31"/>
                  <p:cNvSpPr/>
                  <p:nvPr/>
                </p:nvSpPr>
                <p:spPr>
                  <a:xfrm>
                    <a:off x="2351383" y="511529"/>
                    <a:ext cx="45257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9" h="1128" extrusionOk="0">
                        <a:moveTo>
                          <a:pt x="321" y="0"/>
                        </a:moveTo>
                        <a:cubicBezTo>
                          <a:pt x="199" y="76"/>
                          <a:pt x="153" y="137"/>
                          <a:pt x="31" y="214"/>
                        </a:cubicBezTo>
                        <a:lnTo>
                          <a:pt x="1" y="914"/>
                        </a:lnTo>
                        <a:cubicBezTo>
                          <a:pt x="107" y="991"/>
                          <a:pt x="168" y="1052"/>
                          <a:pt x="260" y="1128"/>
                        </a:cubicBezTo>
                        <a:lnTo>
                          <a:pt x="1174" y="1128"/>
                        </a:lnTo>
                        <a:cubicBezTo>
                          <a:pt x="1296" y="1052"/>
                          <a:pt x="1341" y="991"/>
                          <a:pt x="1463" y="914"/>
                        </a:cubicBezTo>
                        <a:lnTo>
                          <a:pt x="1478" y="214"/>
                        </a:lnTo>
                        <a:cubicBezTo>
                          <a:pt x="1387" y="122"/>
                          <a:pt x="1326" y="76"/>
                          <a:pt x="12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31"/>
                  <p:cNvSpPr/>
                  <p:nvPr/>
                </p:nvSpPr>
                <p:spPr>
                  <a:xfrm>
                    <a:off x="2397069" y="511529"/>
                    <a:ext cx="45257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9" h="1128" extrusionOk="0">
                        <a:moveTo>
                          <a:pt x="290" y="0"/>
                        </a:moveTo>
                        <a:cubicBezTo>
                          <a:pt x="199" y="76"/>
                          <a:pt x="138" y="137"/>
                          <a:pt x="31" y="214"/>
                        </a:cubicBezTo>
                        <a:lnTo>
                          <a:pt x="1" y="914"/>
                        </a:lnTo>
                        <a:cubicBezTo>
                          <a:pt x="123" y="991"/>
                          <a:pt x="184" y="1052"/>
                          <a:pt x="275" y="1128"/>
                        </a:cubicBezTo>
                        <a:lnTo>
                          <a:pt x="1189" y="1128"/>
                        </a:lnTo>
                        <a:cubicBezTo>
                          <a:pt x="1281" y="1052"/>
                          <a:pt x="1341" y="991"/>
                          <a:pt x="1448" y="914"/>
                        </a:cubicBezTo>
                        <a:lnTo>
                          <a:pt x="1479" y="214"/>
                        </a:lnTo>
                        <a:cubicBezTo>
                          <a:pt x="1372" y="122"/>
                          <a:pt x="1326" y="76"/>
                          <a:pt x="120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31"/>
                  <p:cNvSpPr/>
                  <p:nvPr/>
                </p:nvSpPr>
                <p:spPr>
                  <a:xfrm>
                    <a:off x="2443244" y="511529"/>
                    <a:ext cx="44309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8" h="1128" extrusionOk="0">
                        <a:moveTo>
                          <a:pt x="290" y="0"/>
                        </a:moveTo>
                        <a:cubicBezTo>
                          <a:pt x="198" y="76"/>
                          <a:pt x="137" y="137"/>
                          <a:pt x="15" y="214"/>
                        </a:cubicBezTo>
                        <a:lnTo>
                          <a:pt x="0" y="914"/>
                        </a:lnTo>
                        <a:cubicBezTo>
                          <a:pt x="91" y="991"/>
                          <a:pt x="168" y="1052"/>
                          <a:pt x="274" y="1128"/>
                        </a:cubicBezTo>
                        <a:lnTo>
                          <a:pt x="1188" y="1128"/>
                        </a:lnTo>
                        <a:cubicBezTo>
                          <a:pt x="1280" y="1052"/>
                          <a:pt x="1326" y="991"/>
                          <a:pt x="1447" y="914"/>
                        </a:cubicBezTo>
                        <a:lnTo>
                          <a:pt x="1447" y="214"/>
                        </a:lnTo>
                        <a:cubicBezTo>
                          <a:pt x="1341" y="122"/>
                          <a:pt x="1280" y="76"/>
                          <a:pt x="120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31"/>
                  <p:cNvSpPr/>
                  <p:nvPr/>
                </p:nvSpPr>
                <p:spPr>
                  <a:xfrm>
                    <a:off x="2488930" y="511529"/>
                    <a:ext cx="44768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3" h="1128" extrusionOk="0">
                        <a:moveTo>
                          <a:pt x="259" y="0"/>
                        </a:moveTo>
                        <a:cubicBezTo>
                          <a:pt x="168" y="76"/>
                          <a:pt x="92" y="137"/>
                          <a:pt x="0" y="214"/>
                        </a:cubicBezTo>
                        <a:lnTo>
                          <a:pt x="0" y="914"/>
                        </a:lnTo>
                        <a:cubicBezTo>
                          <a:pt x="92" y="991"/>
                          <a:pt x="153" y="1052"/>
                          <a:pt x="259" y="1128"/>
                        </a:cubicBezTo>
                        <a:lnTo>
                          <a:pt x="1189" y="1128"/>
                        </a:lnTo>
                        <a:cubicBezTo>
                          <a:pt x="1295" y="1052"/>
                          <a:pt x="1371" y="991"/>
                          <a:pt x="1463" y="914"/>
                        </a:cubicBezTo>
                        <a:lnTo>
                          <a:pt x="1448" y="214"/>
                        </a:lnTo>
                        <a:cubicBezTo>
                          <a:pt x="1326" y="122"/>
                          <a:pt x="1265" y="76"/>
                          <a:pt x="117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31"/>
                  <p:cNvSpPr/>
                  <p:nvPr/>
                </p:nvSpPr>
                <p:spPr>
                  <a:xfrm>
                    <a:off x="2534157" y="511529"/>
                    <a:ext cx="44768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3" h="1128" extrusionOk="0">
                        <a:moveTo>
                          <a:pt x="274" y="0"/>
                        </a:moveTo>
                        <a:cubicBezTo>
                          <a:pt x="152" y="76"/>
                          <a:pt x="91" y="137"/>
                          <a:pt x="0" y="214"/>
                        </a:cubicBezTo>
                        <a:lnTo>
                          <a:pt x="15" y="914"/>
                        </a:lnTo>
                        <a:cubicBezTo>
                          <a:pt x="122" y="991"/>
                          <a:pt x="168" y="1052"/>
                          <a:pt x="290" y="1128"/>
                        </a:cubicBezTo>
                        <a:lnTo>
                          <a:pt x="1204" y="1128"/>
                        </a:lnTo>
                        <a:cubicBezTo>
                          <a:pt x="1310" y="1052"/>
                          <a:pt x="1371" y="991"/>
                          <a:pt x="1463" y="914"/>
                        </a:cubicBezTo>
                        <a:lnTo>
                          <a:pt x="1447" y="214"/>
                        </a:lnTo>
                        <a:cubicBezTo>
                          <a:pt x="1341" y="122"/>
                          <a:pt x="1280" y="76"/>
                          <a:pt x="1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31"/>
                  <p:cNvSpPr/>
                  <p:nvPr/>
                </p:nvSpPr>
                <p:spPr>
                  <a:xfrm>
                    <a:off x="2578894" y="511529"/>
                    <a:ext cx="45716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128" extrusionOk="0">
                        <a:moveTo>
                          <a:pt x="275" y="0"/>
                        </a:moveTo>
                        <a:cubicBezTo>
                          <a:pt x="153" y="76"/>
                          <a:pt x="107" y="137"/>
                          <a:pt x="1" y="214"/>
                        </a:cubicBezTo>
                        <a:lnTo>
                          <a:pt x="31" y="914"/>
                        </a:lnTo>
                        <a:cubicBezTo>
                          <a:pt x="138" y="991"/>
                          <a:pt x="199" y="1052"/>
                          <a:pt x="305" y="1128"/>
                        </a:cubicBezTo>
                        <a:lnTo>
                          <a:pt x="1220" y="1128"/>
                        </a:lnTo>
                        <a:cubicBezTo>
                          <a:pt x="1341" y="1052"/>
                          <a:pt x="1402" y="991"/>
                          <a:pt x="1494" y="914"/>
                        </a:cubicBezTo>
                        <a:lnTo>
                          <a:pt x="1448" y="214"/>
                        </a:lnTo>
                        <a:cubicBezTo>
                          <a:pt x="1357" y="122"/>
                          <a:pt x="1296" y="76"/>
                          <a:pt x="11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31"/>
                  <p:cNvSpPr/>
                  <p:nvPr/>
                </p:nvSpPr>
                <p:spPr>
                  <a:xfrm>
                    <a:off x="2349517" y="546964"/>
                    <a:ext cx="46175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9" h="1143" extrusionOk="0">
                        <a:moveTo>
                          <a:pt x="321" y="0"/>
                        </a:moveTo>
                        <a:cubicBezTo>
                          <a:pt x="214" y="76"/>
                          <a:pt x="153" y="137"/>
                          <a:pt x="31" y="214"/>
                        </a:cubicBezTo>
                        <a:lnTo>
                          <a:pt x="1" y="945"/>
                        </a:lnTo>
                        <a:cubicBezTo>
                          <a:pt x="107" y="1021"/>
                          <a:pt x="168" y="1067"/>
                          <a:pt x="260" y="1143"/>
                        </a:cubicBezTo>
                        <a:lnTo>
                          <a:pt x="1204" y="1143"/>
                        </a:lnTo>
                        <a:cubicBezTo>
                          <a:pt x="1311" y="1067"/>
                          <a:pt x="1372" y="1021"/>
                          <a:pt x="1479" y="945"/>
                        </a:cubicBezTo>
                        <a:lnTo>
                          <a:pt x="1509" y="214"/>
                        </a:lnTo>
                        <a:cubicBezTo>
                          <a:pt x="1402" y="122"/>
                          <a:pt x="1357" y="76"/>
                          <a:pt x="12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31"/>
                  <p:cNvSpPr/>
                  <p:nvPr/>
                </p:nvSpPr>
                <p:spPr>
                  <a:xfrm>
                    <a:off x="2395661" y="546964"/>
                    <a:ext cx="45747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" h="1143" extrusionOk="0">
                        <a:moveTo>
                          <a:pt x="306" y="0"/>
                        </a:moveTo>
                        <a:cubicBezTo>
                          <a:pt x="184" y="76"/>
                          <a:pt x="123" y="137"/>
                          <a:pt x="16" y="214"/>
                        </a:cubicBezTo>
                        <a:lnTo>
                          <a:pt x="1" y="945"/>
                        </a:lnTo>
                        <a:cubicBezTo>
                          <a:pt x="92" y="1021"/>
                          <a:pt x="169" y="1067"/>
                          <a:pt x="260" y="1143"/>
                        </a:cubicBezTo>
                        <a:lnTo>
                          <a:pt x="1189" y="1143"/>
                        </a:lnTo>
                        <a:cubicBezTo>
                          <a:pt x="1311" y="1067"/>
                          <a:pt x="1357" y="1021"/>
                          <a:pt x="1479" y="945"/>
                        </a:cubicBezTo>
                        <a:lnTo>
                          <a:pt x="1494" y="214"/>
                        </a:lnTo>
                        <a:cubicBezTo>
                          <a:pt x="1387" y="122"/>
                          <a:pt x="1327" y="76"/>
                          <a:pt x="122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31"/>
                  <p:cNvSpPr/>
                  <p:nvPr/>
                </p:nvSpPr>
                <p:spPr>
                  <a:xfrm>
                    <a:off x="2442296" y="546964"/>
                    <a:ext cx="45257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9" h="1143" extrusionOk="0">
                        <a:moveTo>
                          <a:pt x="275" y="0"/>
                        </a:moveTo>
                        <a:cubicBezTo>
                          <a:pt x="183" y="76"/>
                          <a:pt x="122" y="137"/>
                          <a:pt x="16" y="214"/>
                        </a:cubicBezTo>
                        <a:lnTo>
                          <a:pt x="1" y="945"/>
                        </a:lnTo>
                        <a:cubicBezTo>
                          <a:pt x="92" y="1021"/>
                          <a:pt x="153" y="1067"/>
                          <a:pt x="260" y="1143"/>
                        </a:cubicBezTo>
                        <a:lnTo>
                          <a:pt x="1219" y="1143"/>
                        </a:lnTo>
                        <a:cubicBezTo>
                          <a:pt x="1311" y="1067"/>
                          <a:pt x="1357" y="1021"/>
                          <a:pt x="1478" y="945"/>
                        </a:cubicBezTo>
                        <a:lnTo>
                          <a:pt x="1478" y="214"/>
                        </a:lnTo>
                        <a:cubicBezTo>
                          <a:pt x="1372" y="122"/>
                          <a:pt x="1311" y="76"/>
                          <a:pt x="11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31"/>
                  <p:cNvSpPr/>
                  <p:nvPr/>
                </p:nvSpPr>
                <p:spPr>
                  <a:xfrm>
                    <a:off x="2488930" y="546964"/>
                    <a:ext cx="45257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9" h="1143" extrusionOk="0">
                        <a:moveTo>
                          <a:pt x="259" y="0"/>
                        </a:moveTo>
                        <a:cubicBezTo>
                          <a:pt x="168" y="76"/>
                          <a:pt x="107" y="137"/>
                          <a:pt x="0" y="214"/>
                        </a:cubicBezTo>
                        <a:lnTo>
                          <a:pt x="0" y="945"/>
                        </a:lnTo>
                        <a:cubicBezTo>
                          <a:pt x="92" y="1021"/>
                          <a:pt x="153" y="1067"/>
                          <a:pt x="259" y="1143"/>
                        </a:cubicBezTo>
                        <a:lnTo>
                          <a:pt x="1219" y="1143"/>
                        </a:lnTo>
                        <a:cubicBezTo>
                          <a:pt x="1310" y="1067"/>
                          <a:pt x="1371" y="1021"/>
                          <a:pt x="1478" y="945"/>
                        </a:cubicBezTo>
                        <a:lnTo>
                          <a:pt x="1463" y="214"/>
                        </a:lnTo>
                        <a:cubicBezTo>
                          <a:pt x="1341" y="122"/>
                          <a:pt x="1295" y="76"/>
                          <a:pt x="117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31"/>
                  <p:cNvSpPr/>
                  <p:nvPr/>
                </p:nvSpPr>
                <p:spPr>
                  <a:xfrm>
                    <a:off x="2534157" y="546964"/>
                    <a:ext cx="46175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9" h="1143" extrusionOk="0">
                        <a:moveTo>
                          <a:pt x="259" y="0"/>
                        </a:moveTo>
                        <a:cubicBezTo>
                          <a:pt x="168" y="76"/>
                          <a:pt x="91" y="137"/>
                          <a:pt x="0" y="214"/>
                        </a:cubicBezTo>
                        <a:lnTo>
                          <a:pt x="15" y="945"/>
                        </a:lnTo>
                        <a:cubicBezTo>
                          <a:pt x="137" y="1021"/>
                          <a:pt x="198" y="1067"/>
                          <a:pt x="305" y="1143"/>
                        </a:cubicBezTo>
                        <a:lnTo>
                          <a:pt x="1234" y="1143"/>
                        </a:lnTo>
                        <a:cubicBezTo>
                          <a:pt x="1341" y="1067"/>
                          <a:pt x="1417" y="1021"/>
                          <a:pt x="1508" y="945"/>
                        </a:cubicBezTo>
                        <a:lnTo>
                          <a:pt x="1493" y="214"/>
                        </a:lnTo>
                        <a:cubicBezTo>
                          <a:pt x="1371" y="122"/>
                          <a:pt x="1310" y="76"/>
                          <a:pt x="1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31"/>
                  <p:cNvSpPr/>
                  <p:nvPr/>
                </p:nvSpPr>
                <p:spPr>
                  <a:xfrm>
                    <a:off x="2580761" y="546964"/>
                    <a:ext cx="46206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1143" extrusionOk="0">
                        <a:moveTo>
                          <a:pt x="260" y="0"/>
                        </a:moveTo>
                        <a:cubicBezTo>
                          <a:pt x="153" y="76"/>
                          <a:pt x="92" y="137"/>
                          <a:pt x="1" y="214"/>
                        </a:cubicBezTo>
                        <a:lnTo>
                          <a:pt x="16" y="945"/>
                        </a:lnTo>
                        <a:cubicBezTo>
                          <a:pt x="138" y="1021"/>
                          <a:pt x="199" y="1067"/>
                          <a:pt x="305" y="1143"/>
                        </a:cubicBezTo>
                        <a:lnTo>
                          <a:pt x="1235" y="1143"/>
                        </a:lnTo>
                        <a:cubicBezTo>
                          <a:pt x="1357" y="1067"/>
                          <a:pt x="1418" y="1021"/>
                          <a:pt x="1509" y="945"/>
                        </a:cubicBezTo>
                        <a:lnTo>
                          <a:pt x="1463" y="214"/>
                        </a:lnTo>
                        <a:cubicBezTo>
                          <a:pt x="1357" y="122"/>
                          <a:pt x="1296" y="76"/>
                          <a:pt x="11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31"/>
                  <p:cNvSpPr/>
                  <p:nvPr/>
                </p:nvSpPr>
                <p:spPr>
                  <a:xfrm>
                    <a:off x="2347650" y="583317"/>
                    <a:ext cx="46665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5" h="1174" extrusionOk="0">
                        <a:moveTo>
                          <a:pt x="321" y="1"/>
                        </a:moveTo>
                        <a:cubicBezTo>
                          <a:pt x="214" y="77"/>
                          <a:pt x="153" y="138"/>
                          <a:pt x="46" y="214"/>
                        </a:cubicBezTo>
                        <a:lnTo>
                          <a:pt x="1" y="945"/>
                        </a:lnTo>
                        <a:cubicBezTo>
                          <a:pt x="92" y="1052"/>
                          <a:pt x="168" y="1082"/>
                          <a:pt x="260" y="1174"/>
                        </a:cubicBezTo>
                        <a:lnTo>
                          <a:pt x="1220" y="1174"/>
                        </a:lnTo>
                        <a:cubicBezTo>
                          <a:pt x="1341" y="1082"/>
                          <a:pt x="1387" y="1052"/>
                          <a:pt x="1509" y="945"/>
                        </a:cubicBezTo>
                        <a:lnTo>
                          <a:pt x="1524" y="214"/>
                        </a:lnTo>
                        <a:cubicBezTo>
                          <a:pt x="1418" y="138"/>
                          <a:pt x="1357" y="77"/>
                          <a:pt x="12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31"/>
                  <p:cNvSpPr/>
                  <p:nvPr/>
                </p:nvSpPr>
                <p:spPr>
                  <a:xfrm>
                    <a:off x="2394284" y="583317"/>
                    <a:ext cx="46634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" h="1174" extrusionOk="0">
                        <a:moveTo>
                          <a:pt x="305" y="1"/>
                        </a:moveTo>
                        <a:cubicBezTo>
                          <a:pt x="198" y="77"/>
                          <a:pt x="137" y="138"/>
                          <a:pt x="16" y="214"/>
                        </a:cubicBezTo>
                        <a:lnTo>
                          <a:pt x="0" y="945"/>
                        </a:lnTo>
                        <a:cubicBezTo>
                          <a:pt x="92" y="1052"/>
                          <a:pt x="153" y="1082"/>
                          <a:pt x="259" y="1174"/>
                        </a:cubicBezTo>
                        <a:lnTo>
                          <a:pt x="1219" y="1174"/>
                        </a:lnTo>
                        <a:cubicBezTo>
                          <a:pt x="1341" y="1082"/>
                          <a:pt x="1387" y="1052"/>
                          <a:pt x="1509" y="945"/>
                        </a:cubicBezTo>
                        <a:lnTo>
                          <a:pt x="1524" y="214"/>
                        </a:lnTo>
                        <a:cubicBezTo>
                          <a:pt x="1417" y="138"/>
                          <a:pt x="1356" y="77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31"/>
                  <p:cNvSpPr/>
                  <p:nvPr/>
                </p:nvSpPr>
                <p:spPr>
                  <a:xfrm>
                    <a:off x="2441378" y="583317"/>
                    <a:ext cx="46175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9" h="1174" extrusionOk="0">
                        <a:moveTo>
                          <a:pt x="305" y="1"/>
                        </a:moveTo>
                        <a:cubicBezTo>
                          <a:pt x="198" y="77"/>
                          <a:pt x="137" y="138"/>
                          <a:pt x="31" y="214"/>
                        </a:cubicBezTo>
                        <a:lnTo>
                          <a:pt x="0" y="945"/>
                        </a:lnTo>
                        <a:cubicBezTo>
                          <a:pt x="107" y="1052"/>
                          <a:pt x="152" y="1082"/>
                          <a:pt x="274" y="1174"/>
                        </a:cubicBezTo>
                        <a:lnTo>
                          <a:pt x="1219" y="1174"/>
                        </a:lnTo>
                        <a:cubicBezTo>
                          <a:pt x="1341" y="1082"/>
                          <a:pt x="1387" y="1052"/>
                          <a:pt x="1508" y="945"/>
                        </a:cubicBezTo>
                        <a:lnTo>
                          <a:pt x="1508" y="214"/>
                        </a:lnTo>
                        <a:cubicBezTo>
                          <a:pt x="1402" y="138"/>
                          <a:pt x="1341" y="77"/>
                          <a:pt x="124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31"/>
                  <p:cNvSpPr/>
                  <p:nvPr/>
                </p:nvSpPr>
                <p:spPr>
                  <a:xfrm>
                    <a:off x="2488930" y="583317"/>
                    <a:ext cx="45716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174" extrusionOk="0">
                        <a:moveTo>
                          <a:pt x="259" y="1"/>
                        </a:moveTo>
                        <a:cubicBezTo>
                          <a:pt x="168" y="77"/>
                          <a:pt x="107" y="138"/>
                          <a:pt x="0" y="214"/>
                        </a:cubicBezTo>
                        <a:lnTo>
                          <a:pt x="0" y="945"/>
                        </a:lnTo>
                        <a:cubicBezTo>
                          <a:pt x="107" y="1052"/>
                          <a:pt x="168" y="1082"/>
                          <a:pt x="274" y="1174"/>
                        </a:cubicBezTo>
                        <a:lnTo>
                          <a:pt x="1234" y="1174"/>
                        </a:lnTo>
                        <a:cubicBezTo>
                          <a:pt x="1326" y="1082"/>
                          <a:pt x="1387" y="1052"/>
                          <a:pt x="1493" y="945"/>
                        </a:cubicBezTo>
                        <a:lnTo>
                          <a:pt x="1478" y="214"/>
                        </a:lnTo>
                        <a:cubicBezTo>
                          <a:pt x="1371" y="138"/>
                          <a:pt x="1310" y="77"/>
                          <a:pt x="118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31"/>
                  <p:cNvSpPr/>
                  <p:nvPr/>
                </p:nvSpPr>
                <p:spPr>
                  <a:xfrm>
                    <a:off x="2534616" y="583317"/>
                    <a:ext cx="46634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" h="1174" extrusionOk="0">
                        <a:moveTo>
                          <a:pt x="275" y="1"/>
                        </a:moveTo>
                        <a:cubicBezTo>
                          <a:pt x="183" y="77"/>
                          <a:pt x="122" y="138"/>
                          <a:pt x="0" y="214"/>
                        </a:cubicBezTo>
                        <a:lnTo>
                          <a:pt x="31" y="945"/>
                        </a:lnTo>
                        <a:cubicBezTo>
                          <a:pt x="137" y="1052"/>
                          <a:pt x="198" y="1082"/>
                          <a:pt x="305" y="1174"/>
                        </a:cubicBezTo>
                        <a:lnTo>
                          <a:pt x="1265" y="1174"/>
                        </a:lnTo>
                        <a:cubicBezTo>
                          <a:pt x="1356" y="1082"/>
                          <a:pt x="1417" y="1052"/>
                          <a:pt x="1524" y="945"/>
                        </a:cubicBezTo>
                        <a:lnTo>
                          <a:pt x="1509" y="214"/>
                        </a:lnTo>
                        <a:cubicBezTo>
                          <a:pt x="1402" y="138"/>
                          <a:pt x="1341" y="77"/>
                          <a:pt x="120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31"/>
                  <p:cNvSpPr/>
                  <p:nvPr/>
                </p:nvSpPr>
                <p:spPr>
                  <a:xfrm>
                    <a:off x="2582168" y="583317"/>
                    <a:ext cx="46634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" h="1174" extrusionOk="0">
                        <a:moveTo>
                          <a:pt x="259" y="1"/>
                        </a:moveTo>
                        <a:cubicBezTo>
                          <a:pt x="168" y="77"/>
                          <a:pt x="92" y="138"/>
                          <a:pt x="0" y="214"/>
                        </a:cubicBezTo>
                        <a:lnTo>
                          <a:pt x="16" y="945"/>
                        </a:lnTo>
                        <a:cubicBezTo>
                          <a:pt x="122" y="1052"/>
                          <a:pt x="183" y="1082"/>
                          <a:pt x="305" y="1174"/>
                        </a:cubicBezTo>
                        <a:lnTo>
                          <a:pt x="1250" y="1174"/>
                        </a:lnTo>
                        <a:cubicBezTo>
                          <a:pt x="1341" y="1082"/>
                          <a:pt x="1417" y="1052"/>
                          <a:pt x="1524" y="945"/>
                        </a:cubicBezTo>
                        <a:lnTo>
                          <a:pt x="1478" y="214"/>
                        </a:lnTo>
                        <a:cubicBezTo>
                          <a:pt x="1372" y="138"/>
                          <a:pt x="1311" y="77"/>
                          <a:pt x="118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31"/>
                  <p:cNvSpPr/>
                  <p:nvPr/>
                </p:nvSpPr>
                <p:spPr>
                  <a:xfrm>
                    <a:off x="2345324" y="620618"/>
                    <a:ext cx="47124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0" h="1235" extrusionOk="0">
                        <a:moveTo>
                          <a:pt x="320" y="0"/>
                        </a:moveTo>
                        <a:cubicBezTo>
                          <a:pt x="214" y="92"/>
                          <a:pt x="153" y="138"/>
                          <a:pt x="46" y="229"/>
                        </a:cubicBezTo>
                        <a:lnTo>
                          <a:pt x="1" y="1006"/>
                        </a:lnTo>
                        <a:cubicBezTo>
                          <a:pt x="92" y="1097"/>
                          <a:pt x="153" y="1143"/>
                          <a:pt x="275" y="1235"/>
                        </a:cubicBezTo>
                        <a:lnTo>
                          <a:pt x="1235" y="1235"/>
                        </a:lnTo>
                        <a:cubicBezTo>
                          <a:pt x="1357" y="1143"/>
                          <a:pt x="1417" y="1097"/>
                          <a:pt x="1524" y="1006"/>
                        </a:cubicBezTo>
                        <a:lnTo>
                          <a:pt x="1539" y="229"/>
                        </a:lnTo>
                        <a:cubicBezTo>
                          <a:pt x="1448" y="138"/>
                          <a:pt x="1387" y="92"/>
                          <a:pt x="12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31"/>
                  <p:cNvSpPr/>
                  <p:nvPr/>
                </p:nvSpPr>
                <p:spPr>
                  <a:xfrm>
                    <a:off x="2839514" y="306846"/>
                    <a:ext cx="43391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8" h="946" extrusionOk="0">
                        <a:moveTo>
                          <a:pt x="214" y="1"/>
                        </a:moveTo>
                        <a:cubicBezTo>
                          <a:pt x="138" y="62"/>
                          <a:pt x="77" y="107"/>
                          <a:pt x="1" y="184"/>
                        </a:cubicBezTo>
                        <a:lnTo>
                          <a:pt x="92" y="763"/>
                        </a:lnTo>
                        <a:cubicBezTo>
                          <a:pt x="199" y="823"/>
                          <a:pt x="244" y="869"/>
                          <a:pt x="366" y="945"/>
                        </a:cubicBezTo>
                        <a:lnTo>
                          <a:pt x="1204" y="945"/>
                        </a:lnTo>
                        <a:cubicBezTo>
                          <a:pt x="1280" y="884"/>
                          <a:pt x="1341" y="839"/>
                          <a:pt x="1418" y="763"/>
                        </a:cubicBezTo>
                        <a:lnTo>
                          <a:pt x="1311" y="184"/>
                        </a:lnTo>
                        <a:cubicBezTo>
                          <a:pt x="1204" y="123"/>
                          <a:pt x="1143" y="77"/>
                          <a:pt x="105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31"/>
                  <p:cNvSpPr/>
                  <p:nvPr/>
                </p:nvSpPr>
                <p:spPr>
                  <a:xfrm>
                    <a:off x="2801295" y="336681"/>
                    <a:ext cx="44309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8" h="976" extrusionOk="0">
                        <a:moveTo>
                          <a:pt x="229" y="1"/>
                        </a:moveTo>
                        <a:cubicBezTo>
                          <a:pt x="122" y="62"/>
                          <a:pt x="92" y="92"/>
                          <a:pt x="0" y="168"/>
                        </a:cubicBezTo>
                        <a:lnTo>
                          <a:pt x="76" y="778"/>
                        </a:lnTo>
                        <a:lnTo>
                          <a:pt x="351" y="976"/>
                        </a:lnTo>
                        <a:lnTo>
                          <a:pt x="1219" y="976"/>
                        </a:lnTo>
                        <a:cubicBezTo>
                          <a:pt x="1311" y="900"/>
                          <a:pt x="1341" y="854"/>
                          <a:pt x="1448" y="778"/>
                        </a:cubicBezTo>
                        <a:lnTo>
                          <a:pt x="1341" y="168"/>
                        </a:lnTo>
                        <a:cubicBezTo>
                          <a:pt x="1250" y="123"/>
                          <a:pt x="1189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31"/>
                  <p:cNvSpPr/>
                  <p:nvPr/>
                </p:nvSpPr>
                <p:spPr>
                  <a:xfrm>
                    <a:off x="2843707" y="336681"/>
                    <a:ext cx="44798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4" h="976" extrusionOk="0">
                        <a:moveTo>
                          <a:pt x="229" y="1"/>
                        </a:moveTo>
                        <a:cubicBezTo>
                          <a:pt x="138" y="62"/>
                          <a:pt x="92" y="92"/>
                          <a:pt x="1" y="168"/>
                        </a:cubicBezTo>
                        <a:lnTo>
                          <a:pt x="92" y="778"/>
                        </a:lnTo>
                        <a:lnTo>
                          <a:pt x="382" y="976"/>
                        </a:lnTo>
                        <a:lnTo>
                          <a:pt x="1235" y="976"/>
                        </a:lnTo>
                        <a:cubicBezTo>
                          <a:pt x="1326" y="900"/>
                          <a:pt x="1387" y="854"/>
                          <a:pt x="1463" y="778"/>
                        </a:cubicBezTo>
                        <a:lnTo>
                          <a:pt x="1357" y="168"/>
                        </a:lnTo>
                        <a:cubicBezTo>
                          <a:pt x="1235" y="123"/>
                          <a:pt x="1174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" name="Google Shape;419;p31"/>
                  <p:cNvSpPr/>
                  <p:nvPr/>
                </p:nvSpPr>
                <p:spPr>
                  <a:xfrm>
                    <a:off x="2805946" y="367006"/>
                    <a:ext cx="44798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4" h="1006" extrusionOk="0">
                        <a:moveTo>
                          <a:pt x="229" y="0"/>
                        </a:moveTo>
                        <a:cubicBezTo>
                          <a:pt x="123" y="76"/>
                          <a:pt x="92" y="122"/>
                          <a:pt x="1" y="198"/>
                        </a:cubicBezTo>
                        <a:lnTo>
                          <a:pt x="92" y="823"/>
                        </a:lnTo>
                        <a:lnTo>
                          <a:pt x="382" y="1006"/>
                        </a:lnTo>
                        <a:lnTo>
                          <a:pt x="1235" y="1006"/>
                        </a:lnTo>
                        <a:cubicBezTo>
                          <a:pt x="1326" y="930"/>
                          <a:pt x="1372" y="899"/>
                          <a:pt x="1463" y="823"/>
                        </a:cubicBezTo>
                        <a:lnTo>
                          <a:pt x="1372" y="198"/>
                        </a:lnTo>
                        <a:lnTo>
                          <a:pt x="1082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" name="Google Shape;420;p31"/>
                  <p:cNvSpPr/>
                  <p:nvPr/>
                </p:nvSpPr>
                <p:spPr>
                  <a:xfrm>
                    <a:off x="2848847" y="367006"/>
                    <a:ext cx="44768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3" h="1006" extrusionOk="0">
                        <a:moveTo>
                          <a:pt x="229" y="0"/>
                        </a:moveTo>
                        <a:cubicBezTo>
                          <a:pt x="137" y="76"/>
                          <a:pt x="92" y="122"/>
                          <a:pt x="0" y="198"/>
                        </a:cubicBezTo>
                        <a:lnTo>
                          <a:pt x="92" y="823"/>
                        </a:lnTo>
                        <a:lnTo>
                          <a:pt x="381" y="1006"/>
                        </a:lnTo>
                        <a:lnTo>
                          <a:pt x="1234" y="1006"/>
                        </a:lnTo>
                        <a:cubicBezTo>
                          <a:pt x="1341" y="930"/>
                          <a:pt x="1372" y="899"/>
                          <a:pt x="1463" y="823"/>
                        </a:cubicBezTo>
                        <a:lnTo>
                          <a:pt x="1356" y="198"/>
                        </a:lnTo>
                        <a:cubicBezTo>
                          <a:pt x="1234" y="122"/>
                          <a:pt x="1189" y="76"/>
                          <a:pt x="10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" name="Google Shape;421;p31"/>
                  <p:cNvSpPr/>
                  <p:nvPr/>
                </p:nvSpPr>
                <p:spPr>
                  <a:xfrm>
                    <a:off x="2342999" y="658838"/>
                    <a:ext cx="48501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5" h="1266" extrusionOk="0">
                        <a:moveTo>
                          <a:pt x="351" y="1"/>
                        </a:moveTo>
                        <a:cubicBezTo>
                          <a:pt x="214" y="107"/>
                          <a:pt x="153" y="138"/>
                          <a:pt x="46" y="229"/>
                        </a:cubicBezTo>
                        <a:lnTo>
                          <a:pt x="0" y="1037"/>
                        </a:lnTo>
                        <a:cubicBezTo>
                          <a:pt x="92" y="1113"/>
                          <a:pt x="153" y="1174"/>
                          <a:pt x="275" y="1265"/>
                        </a:cubicBezTo>
                        <a:lnTo>
                          <a:pt x="1234" y="1265"/>
                        </a:lnTo>
                        <a:cubicBezTo>
                          <a:pt x="1372" y="1189"/>
                          <a:pt x="1433" y="1128"/>
                          <a:pt x="1539" y="1037"/>
                        </a:cubicBezTo>
                        <a:lnTo>
                          <a:pt x="1585" y="229"/>
                        </a:lnTo>
                        <a:cubicBezTo>
                          <a:pt x="1463" y="153"/>
                          <a:pt x="1417" y="107"/>
                          <a:pt x="131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" name="Google Shape;422;p31"/>
                  <p:cNvSpPr/>
                  <p:nvPr/>
                </p:nvSpPr>
                <p:spPr>
                  <a:xfrm>
                    <a:off x="2809679" y="398218"/>
                    <a:ext cx="45716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038" extrusionOk="0">
                        <a:moveTo>
                          <a:pt x="229" y="1"/>
                        </a:moveTo>
                        <a:cubicBezTo>
                          <a:pt x="138" y="92"/>
                          <a:pt x="107" y="123"/>
                          <a:pt x="1" y="199"/>
                        </a:cubicBezTo>
                        <a:lnTo>
                          <a:pt x="107" y="854"/>
                        </a:lnTo>
                        <a:lnTo>
                          <a:pt x="381" y="1037"/>
                        </a:lnTo>
                        <a:lnTo>
                          <a:pt x="1265" y="1037"/>
                        </a:lnTo>
                        <a:cubicBezTo>
                          <a:pt x="1357" y="961"/>
                          <a:pt x="1402" y="930"/>
                          <a:pt x="1494" y="854"/>
                        </a:cubicBezTo>
                        <a:lnTo>
                          <a:pt x="1402" y="199"/>
                        </a:lnTo>
                        <a:cubicBezTo>
                          <a:pt x="1280" y="123"/>
                          <a:pt x="1219" y="92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" name="Google Shape;423;p31"/>
                  <p:cNvSpPr/>
                  <p:nvPr/>
                </p:nvSpPr>
                <p:spPr>
                  <a:xfrm>
                    <a:off x="2853499" y="398218"/>
                    <a:ext cx="45716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038" extrusionOk="0">
                        <a:moveTo>
                          <a:pt x="229" y="1"/>
                        </a:moveTo>
                        <a:cubicBezTo>
                          <a:pt x="138" y="92"/>
                          <a:pt x="92" y="123"/>
                          <a:pt x="1" y="199"/>
                        </a:cubicBezTo>
                        <a:lnTo>
                          <a:pt x="92" y="854"/>
                        </a:lnTo>
                        <a:lnTo>
                          <a:pt x="382" y="1037"/>
                        </a:lnTo>
                        <a:lnTo>
                          <a:pt x="1265" y="1037"/>
                        </a:lnTo>
                        <a:cubicBezTo>
                          <a:pt x="1357" y="961"/>
                          <a:pt x="1387" y="930"/>
                          <a:pt x="1494" y="854"/>
                        </a:cubicBezTo>
                        <a:lnTo>
                          <a:pt x="1372" y="199"/>
                        </a:lnTo>
                        <a:lnTo>
                          <a:pt x="1082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" name="Google Shape;424;p31"/>
                  <p:cNvSpPr/>
                  <p:nvPr/>
                </p:nvSpPr>
                <p:spPr>
                  <a:xfrm>
                    <a:off x="2340184" y="698465"/>
                    <a:ext cx="49450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327" extrusionOk="0">
                        <a:moveTo>
                          <a:pt x="336" y="1"/>
                        </a:moveTo>
                        <a:cubicBezTo>
                          <a:pt x="229" y="108"/>
                          <a:pt x="153" y="153"/>
                          <a:pt x="31" y="260"/>
                        </a:cubicBezTo>
                        <a:lnTo>
                          <a:pt x="1" y="1067"/>
                        </a:lnTo>
                        <a:cubicBezTo>
                          <a:pt x="108" y="1174"/>
                          <a:pt x="169" y="1220"/>
                          <a:pt x="290" y="1326"/>
                        </a:cubicBezTo>
                        <a:lnTo>
                          <a:pt x="1281" y="1326"/>
                        </a:lnTo>
                        <a:cubicBezTo>
                          <a:pt x="1387" y="1220"/>
                          <a:pt x="1464" y="1174"/>
                          <a:pt x="1585" y="1067"/>
                        </a:cubicBezTo>
                        <a:lnTo>
                          <a:pt x="1616" y="260"/>
                        </a:lnTo>
                        <a:cubicBezTo>
                          <a:pt x="1525" y="153"/>
                          <a:pt x="1448" y="108"/>
                          <a:pt x="131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" name="Google Shape;425;p31"/>
                  <p:cNvSpPr/>
                  <p:nvPr/>
                </p:nvSpPr>
                <p:spPr>
                  <a:xfrm>
                    <a:off x="2640431" y="443934"/>
                    <a:ext cx="44339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9" h="1052" extrusionOk="0">
                        <a:moveTo>
                          <a:pt x="245" y="0"/>
                        </a:moveTo>
                        <a:cubicBezTo>
                          <a:pt x="153" y="76"/>
                          <a:pt x="92" y="122"/>
                          <a:pt x="1" y="198"/>
                        </a:cubicBezTo>
                        <a:lnTo>
                          <a:pt x="31" y="853"/>
                        </a:lnTo>
                        <a:cubicBezTo>
                          <a:pt x="123" y="929"/>
                          <a:pt x="184" y="975"/>
                          <a:pt x="306" y="1051"/>
                        </a:cubicBezTo>
                        <a:lnTo>
                          <a:pt x="1189" y="1051"/>
                        </a:lnTo>
                        <a:cubicBezTo>
                          <a:pt x="1296" y="975"/>
                          <a:pt x="1342" y="929"/>
                          <a:pt x="1448" y="853"/>
                        </a:cubicBezTo>
                        <a:lnTo>
                          <a:pt x="1387" y="198"/>
                        </a:lnTo>
                        <a:cubicBezTo>
                          <a:pt x="1296" y="122"/>
                          <a:pt x="1235" y="61"/>
                          <a:pt x="111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" name="Google Shape;426;p31"/>
                  <p:cNvSpPr/>
                  <p:nvPr/>
                </p:nvSpPr>
                <p:spPr>
                  <a:xfrm>
                    <a:off x="2683791" y="443934"/>
                    <a:ext cx="45716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052" extrusionOk="0">
                        <a:moveTo>
                          <a:pt x="260" y="0"/>
                        </a:moveTo>
                        <a:cubicBezTo>
                          <a:pt x="153" y="76"/>
                          <a:pt x="107" y="122"/>
                          <a:pt x="1" y="198"/>
                        </a:cubicBezTo>
                        <a:lnTo>
                          <a:pt x="62" y="853"/>
                        </a:lnTo>
                        <a:lnTo>
                          <a:pt x="351" y="1051"/>
                        </a:lnTo>
                        <a:lnTo>
                          <a:pt x="1250" y="1051"/>
                        </a:lnTo>
                        <a:cubicBezTo>
                          <a:pt x="1342" y="975"/>
                          <a:pt x="1403" y="929"/>
                          <a:pt x="1494" y="853"/>
                        </a:cubicBezTo>
                        <a:lnTo>
                          <a:pt x="1418" y="198"/>
                        </a:lnTo>
                        <a:cubicBezTo>
                          <a:pt x="1296" y="122"/>
                          <a:pt x="1250" y="61"/>
                          <a:pt x="112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" name="Google Shape;427;p31"/>
                  <p:cNvSpPr/>
                  <p:nvPr/>
                </p:nvSpPr>
                <p:spPr>
                  <a:xfrm>
                    <a:off x="2727610" y="443934"/>
                    <a:ext cx="46206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1052" extrusionOk="0">
                        <a:moveTo>
                          <a:pt x="245" y="0"/>
                        </a:moveTo>
                        <a:cubicBezTo>
                          <a:pt x="153" y="76"/>
                          <a:pt x="92" y="122"/>
                          <a:pt x="1" y="198"/>
                        </a:cubicBezTo>
                        <a:lnTo>
                          <a:pt x="77" y="853"/>
                        </a:lnTo>
                        <a:lnTo>
                          <a:pt x="367" y="1051"/>
                        </a:lnTo>
                        <a:lnTo>
                          <a:pt x="1266" y="1051"/>
                        </a:lnTo>
                        <a:cubicBezTo>
                          <a:pt x="1357" y="975"/>
                          <a:pt x="1418" y="929"/>
                          <a:pt x="1509" y="853"/>
                        </a:cubicBezTo>
                        <a:lnTo>
                          <a:pt x="1433" y="198"/>
                        </a:lnTo>
                        <a:cubicBezTo>
                          <a:pt x="1311" y="122"/>
                          <a:pt x="1266" y="61"/>
                          <a:pt x="112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" name="Google Shape;428;p31"/>
                  <p:cNvSpPr/>
                  <p:nvPr/>
                </p:nvSpPr>
                <p:spPr>
                  <a:xfrm>
                    <a:off x="2772378" y="443934"/>
                    <a:ext cx="45716" cy="3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052" extrusionOk="0">
                        <a:moveTo>
                          <a:pt x="229" y="0"/>
                        </a:moveTo>
                        <a:cubicBezTo>
                          <a:pt x="153" y="76"/>
                          <a:pt x="107" y="122"/>
                          <a:pt x="1" y="198"/>
                        </a:cubicBezTo>
                        <a:lnTo>
                          <a:pt x="77" y="853"/>
                        </a:lnTo>
                        <a:lnTo>
                          <a:pt x="366" y="1051"/>
                        </a:lnTo>
                        <a:lnTo>
                          <a:pt x="1265" y="1051"/>
                        </a:lnTo>
                        <a:cubicBezTo>
                          <a:pt x="1341" y="975"/>
                          <a:pt x="1402" y="929"/>
                          <a:pt x="1494" y="853"/>
                        </a:cubicBezTo>
                        <a:lnTo>
                          <a:pt x="1402" y="198"/>
                        </a:lnTo>
                        <a:cubicBezTo>
                          <a:pt x="1296" y="122"/>
                          <a:pt x="1220" y="61"/>
                          <a:pt x="111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9" name="Google Shape;429;p31"/>
                  <p:cNvSpPr/>
                  <p:nvPr/>
                </p:nvSpPr>
                <p:spPr>
                  <a:xfrm>
                    <a:off x="2641838" y="476554"/>
                    <a:ext cx="45716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098" extrusionOk="0">
                        <a:moveTo>
                          <a:pt x="260" y="1"/>
                        </a:moveTo>
                        <a:cubicBezTo>
                          <a:pt x="153" y="92"/>
                          <a:pt x="107" y="138"/>
                          <a:pt x="1" y="214"/>
                        </a:cubicBezTo>
                        <a:lnTo>
                          <a:pt x="46" y="900"/>
                        </a:lnTo>
                        <a:cubicBezTo>
                          <a:pt x="153" y="976"/>
                          <a:pt x="214" y="1021"/>
                          <a:pt x="336" y="1098"/>
                        </a:cubicBezTo>
                        <a:lnTo>
                          <a:pt x="1250" y="1098"/>
                        </a:lnTo>
                        <a:cubicBezTo>
                          <a:pt x="1341" y="1037"/>
                          <a:pt x="1402" y="976"/>
                          <a:pt x="1494" y="900"/>
                        </a:cubicBezTo>
                        <a:lnTo>
                          <a:pt x="1433" y="214"/>
                        </a:lnTo>
                        <a:cubicBezTo>
                          <a:pt x="1326" y="138"/>
                          <a:pt x="1265" y="92"/>
                          <a:pt x="11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0" name="Google Shape;430;p31"/>
                  <p:cNvSpPr/>
                  <p:nvPr/>
                </p:nvSpPr>
                <p:spPr>
                  <a:xfrm>
                    <a:off x="2687065" y="476554"/>
                    <a:ext cx="45716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098" extrusionOk="0">
                        <a:moveTo>
                          <a:pt x="244" y="1"/>
                        </a:moveTo>
                        <a:cubicBezTo>
                          <a:pt x="153" y="92"/>
                          <a:pt x="92" y="138"/>
                          <a:pt x="0" y="214"/>
                        </a:cubicBezTo>
                        <a:lnTo>
                          <a:pt x="46" y="900"/>
                        </a:lnTo>
                        <a:cubicBezTo>
                          <a:pt x="168" y="976"/>
                          <a:pt x="214" y="1021"/>
                          <a:pt x="336" y="1098"/>
                        </a:cubicBezTo>
                        <a:lnTo>
                          <a:pt x="1250" y="1098"/>
                        </a:lnTo>
                        <a:cubicBezTo>
                          <a:pt x="1341" y="1037"/>
                          <a:pt x="1402" y="976"/>
                          <a:pt x="1494" y="900"/>
                        </a:cubicBezTo>
                        <a:lnTo>
                          <a:pt x="1417" y="214"/>
                        </a:lnTo>
                        <a:cubicBezTo>
                          <a:pt x="1311" y="138"/>
                          <a:pt x="1250" y="92"/>
                          <a:pt x="11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" name="Google Shape;431;p31"/>
                  <p:cNvSpPr/>
                  <p:nvPr/>
                </p:nvSpPr>
                <p:spPr>
                  <a:xfrm>
                    <a:off x="2731343" y="476554"/>
                    <a:ext cx="46665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5" h="1098" extrusionOk="0">
                        <a:moveTo>
                          <a:pt x="245" y="1"/>
                        </a:moveTo>
                        <a:cubicBezTo>
                          <a:pt x="153" y="92"/>
                          <a:pt x="92" y="138"/>
                          <a:pt x="1" y="214"/>
                        </a:cubicBezTo>
                        <a:lnTo>
                          <a:pt x="77" y="900"/>
                        </a:lnTo>
                        <a:cubicBezTo>
                          <a:pt x="184" y="976"/>
                          <a:pt x="245" y="1021"/>
                          <a:pt x="351" y="1098"/>
                        </a:cubicBezTo>
                        <a:lnTo>
                          <a:pt x="1265" y="1098"/>
                        </a:lnTo>
                        <a:cubicBezTo>
                          <a:pt x="1372" y="1037"/>
                          <a:pt x="1418" y="976"/>
                          <a:pt x="1524" y="900"/>
                        </a:cubicBezTo>
                        <a:lnTo>
                          <a:pt x="1448" y="214"/>
                        </a:lnTo>
                        <a:cubicBezTo>
                          <a:pt x="1326" y="138"/>
                          <a:pt x="1250" y="92"/>
                          <a:pt x="114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" name="Google Shape;432;p31"/>
                  <p:cNvSpPr/>
                  <p:nvPr/>
                </p:nvSpPr>
                <p:spPr>
                  <a:xfrm>
                    <a:off x="2776111" y="476554"/>
                    <a:ext cx="46665" cy="33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5" h="1098" extrusionOk="0">
                        <a:moveTo>
                          <a:pt x="244" y="1"/>
                        </a:moveTo>
                        <a:cubicBezTo>
                          <a:pt x="153" y="92"/>
                          <a:pt x="92" y="138"/>
                          <a:pt x="1" y="214"/>
                        </a:cubicBezTo>
                        <a:lnTo>
                          <a:pt x="77" y="900"/>
                        </a:lnTo>
                        <a:cubicBezTo>
                          <a:pt x="183" y="976"/>
                          <a:pt x="244" y="1021"/>
                          <a:pt x="351" y="1098"/>
                        </a:cubicBezTo>
                        <a:lnTo>
                          <a:pt x="1280" y="1098"/>
                        </a:lnTo>
                        <a:cubicBezTo>
                          <a:pt x="1372" y="1037"/>
                          <a:pt x="1433" y="976"/>
                          <a:pt x="1524" y="900"/>
                        </a:cubicBezTo>
                        <a:lnTo>
                          <a:pt x="1433" y="214"/>
                        </a:lnTo>
                        <a:cubicBezTo>
                          <a:pt x="1311" y="138"/>
                          <a:pt x="1250" y="92"/>
                          <a:pt x="11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3" name="Google Shape;433;p31"/>
                  <p:cNvSpPr/>
                  <p:nvPr/>
                </p:nvSpPr>
                <p:spPr>
                  <a:xfrm>
                    <a:off x="2644164" y="511529"/>
                    <a:ext cx="46206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1128" extrusionOk="0">
                        <a:moveTo>
                          <a:pt x="260" y="0"/>
                        </a:moveTo>
                        <a:cubicBezTo>
                          <a:pt x="153" y="76"/>
                          <a:pt x="107" y="137"/>
                          <a:pt x="1" y="214"/>
                        </a:cubicBezTo>
                        <a:lnTo>
                          <a:pt x="46" y="914"/>
                        </a:lnTo>
                        <a:cubicBezTo>
                          <a:pt x="153" y="991"/>
                          <a:pt x="214" y="1052"/>
                          <a:pt x="336" y="1128"/>
                        </a:cubicBezTo>
                        <a:lnTo>
                          <a:pt x="1265" y="1128"/>
                        </a:lnTo>
                        <a:cubicBezTo>
                          <a:pt x="1357" y="1052"/>
                          <a:pt x="1418" y="991"/>
                          <a:pt x="1509" y="914"/>
                        </a:cubicBezTo>
                        <a:lnTo>
                          <a:pt x="1448" y="214"/>
                        </a:lnTo>
                        <a:cubicBezTo>
                          <a:pt x="1342" y="122"/>
                          <a:pt x="1281" y="76"/>
                          <a:pt x="117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4" name="Google Shape;434;p31"/>
                  <p:cNvSpPr/>
                  <p:nvPr/>
                </p:nvSpPr>
                <p:spPr>
                  <a:xfrm>
                    <a:off x="2690339" y="511529"/>
                    <a:ext cx="46175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9" h="1128" extrusionOk="0">
                        <a:moveTo>
                          <a:pt x="244" y="0"/>
                        </a:moveTo>
                        <a:cubicBezTo>
                          <a:pt x="152" y="76"/>
                          <a:pt x="92" y="137"/>
                          <a:pt x="0" y="214"/>
                        </a:cubicBezTo>
                        <a:lnTo>
                          <a:pt x="61" y="914"/>
                        </a:lnTo>
                        <a:cubicBezTo>
                          <a:pt x="168" y="991"/>
                          <a:pt x="229" y="1052"/>
                          <a:pt x="335" y="1128"/>
                        </a:cubicBezTo>
                        <a:lnTo>
                          <a:pt x="1249" y="1128"/>
                        </a:lnTo>
                        <a:cubicBezTo>
                          <a:pt x="1356" y="1052"/>
                          <a:pt x="1417" y="991"/>
                          <a:pt x="1508" y="914"/>
                        </a:cubicBezTo>
                        <a:lnTo>
                          <a:pt x="1432" y="214"/>
                        </a:lnTo>
                        <a:cubicBezTo>
                          <a:pt x="1310" y="122"/>
                          <a:pt x="1265" y="76"/>
                          <a:pt x="115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" name="Google Shape;435;p31"/>
                  <p:cNvSpPr/>
                  <p:nvPr/>
                </p:nvSpPr>
                <p:spPr>
                  <a:xfrm>
                    <a:off x="2735077" y="511529"/>
                    <a:ext cx="46665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5" h="1128" extrusionOk="0">
                        <a:moveTo>
                          <a:pt x="260" y="0"/>
                        </a:moveTo>
                        <a:cubicBezTo>
                          <a:pt x="153" y="76"/>
                          <a:pt x="107" y="137"/>
                          <a:pt x="1" y="214"/>
                        </a:cubicBezTo>
                        <a:lnTo>
                          <a:pt x="77" y="914"/>
                        </a:lnTo>
                        <a:cubicBezTo>
                          <a:pt x="199" y="991"/>
                          <a:pt x="245" y="1052"/>
                          <a:pt x="366" y="1128"/>
                        </a:cubicBezTo>
                        <a:lnTo>
                          <a:pt x="1281" y="1128"/>
                        </a:lnTo>
                        <a:cubicBezTo>
                          <a:pt x="1372" y="1052"/>
                          <a:pt x="1433" y="991"/>
                          <a:pt x="1524" y="914"/>
                        </a:cubicBezTo>
                        <a:lnTo>
                          <a:pt x="1448" y="214"/>
                        </a:lnTo>
                        <a:cubicBezTo>
                          <a:pt x="1342" y="122"/>
                          <a:pt x="1265" y="76"/>
                          <a:pt x="117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" name="Google Shape;436;p31"/>
                  <p:cNvSpPr/>
                  <p:nvPr/>
                </p:nvSpPr>
                <p:spPr>
                  <a:xfrm>
                    <a:off x="2780303" y="511529"/>
                    <a:ext cx="47124" cy="34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0" h="1128" extrusionOk="0">
                        <a:moveTo>
                          <a:pt x="244" y="0"/>
                        </a:moveTo>
                        <a:cubicBezTo>
                          <a:pt x="153" y="76"/>
                          <a:pt x="92" y="137"/>
                          <a:pt x="1" y="214"/>
                        </a:cubicBezTo>
                        <a:lnTo>
                          <a:pt x="62" y="914"/>
                        </a:lnTo>
                        <a:cubicBezTo>
                          <a:pt x="199" y="991"/>
                          <a:pt x="260" y="1052"/>
                          <a:pt x="382" y="1128"/>
                        </a:cubicBezTo>
                        <a:lnTo>
                          <a:pt x="1296" y="1128"/>
                        </a:lnTo>
                        <a:cubicBezTo>
                          <a:pt x="1387" y="1052"/>
                          <a:pt x="1448" y="991"/>
                          <a:pt x="1539" y="914"/>
                        </a:cubicBezTo>
                        <a:lnTo>
                          <a:pt x="1448" y="214"/>
                        </a:lnTo>
                        <a:cubicBezTo>
                          <a:pt x="1326" y="122"/>
                          <a:pt x="1265" y="76"/>
                          <a:pt x="11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" name="Google Shape;437;p31"/>
                  <p:cNvSpPr/>
                  <p:nvPr/>
                </p:nvSpPr>
                <p:spPr>
                  <a:xfrm>
                    <a:off x="2647438" y="546964"/>
                    <a:ext cx="45716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" h="1143" extrusionOk="0">
                        <a:moveTo>
                          <a:pt x="259" y="0"/>
                        </a:moveTo>
                        <a:cubicBezTo>
                          <a:pt x="153" y="76"/>
                          <a:pt x="92" y="137"/>
                          <a:pt x="0" y="214"/>
                        </a:cubicBezTo>
                        <a:lnTo>
                          <a:pt x="31" y="945"/>
                        </a:lnTo>
                        <a:cubicBezTo>
                          <a:pt x="153" y="1021"/>
                          <a:pt x="198" y="1067"/>
                          <a:pt x="320" y="1143"/>
                        </a:cubicBezTo>
                        <a:lnTo>
                          <a:pt x="1250" y="1143"/>
                        </a:lnTo>
                        <a:cubicBezTo>
                          <a:pt x="1341" y="1067"/>
                          <a:pt x="1402" y="1021"/>
                          <a:pt x="1494" y="945"/>
                        </a:cubicBezTo>
                        <a:lnTo>
                          <a:pt x="1448" y="214"/>
                        </a:lnTo>
                        <a:cubicBezTo>
                          <a:pt x="1326" y="122"/>
                          <a:pt x="1265" y="76"/>
                          <a:pt x="117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" name="Google Shape;438;p31"/>
                  <p:cNvSpPr/>
                  <p:nvPr/>
                </p:nvSpPr>
                <p:spPr>
                  <a:xfrm>
                    <a:off x="2693124" y="546964"/>
                    <a:ext cx="46665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5" h="1143" extrusionOk="0">
                        <a:moveTo>
                          <a:pt x="260" y="0"/>
                        </a:moveTo>
                        <a:cubicBezTo>
                          <a:pt x="153" y="76"/>
                          <a:pt x="107" y="137"/>
                          <a:pt x="1" y="214"/>
                        </a:cubicBezTo>
                        <a:lnTo>
                          <a:pt x="61" y="945"/>
                        </a:lnTo>
                        <a:cubicBezTo>
                          <a:pt x="183" y="1021"/>
                          <a:pt x="229" y="1067"/>
                          <a:pt x="351" y="1143"/>
                        </a:cubicBezTo>
                        <a:lnTo>
                          <a:pt x="1280" y="1143"/>
                        </a:lnTo>
                        <a:cubicBezTo>
                          <a:pt x="1372" y="1067"/>
                          <a:pt x="1433" y="1021"/>
                          <a:pt x="1524" y="945"/>
                        </a:cubicBezTo>
                        <a:lnTo>
                          <a:pt x="1448" y="214"/>
                        </a:lnTo>
                        <a:cubicBezTo>
                          <a:pt x="1341" y="122"/>
                          <a:pt x="1280" y="76"/>
                          <a:pt x="117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" name="Google Shape;439;p31"/>
                  <p:cNvSpPr/>
                  <p:nvPr/>
                </p:nvSpPr>
                <p:spPr>
                  <a:xfrm>
                    <a:off x="2738810" y="546964"/>
                    <a:ext cx="47583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5" h="1143" extrusionOk="0">
                        <a:moveTo>
                          <a:pt x="244" y="0"/>
                        </a:moveTo>
                        <a:cubicBezTo>
                          <a:pt x="153" y="76"/>
                          <a:pt x="92" y="137"/>
                          <a:pt x="1" y="214"/>
                        </a:cubicBezTo>
                        <a:lnTo>
                          <a:pt x="77" y="945"/>
                        </a:lnTo>
                        <a:cubicBezTo>
                          <a:pt x="183" y="1021"/>
                          <a:pt x="260" y="1067"/>
                          <a:pt x="382" y="1143"/>
                        </a:cubicBezTo>
                        <a:lnTo>
                          <a:pt x="1311" y="1143"/>
                        </a:lnTo>
                        <a:cubicBezTo>
                          <a:pt x="1402" y="1067"/>
                          <a:pt x="1463" y="1021"/>
                          <a:pt x="1555" y="945"/>
                        </a:cubicBezTo>
                        <a:lnTo>
                          <a:pt x="1463" y="214"/>
                        </a:lnTo>
                        <a:cubicBezTo>
                          <a:pt x="1357" y="122"/>
                          <a:pt x="1280" y="76"/>
                          <a:pt x="11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" name="Google Shape;440;p31"/>
                  <p:cNvSpPr/>
                  <p:nvPr/>
                </p:nvSpPr>
                <p:spPr>
                  <a:xfrm>
                    <a:off x="2784037" y="546964"/>
                    <a:ext cx="48532" cy="34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6" h="1143" extrusionOk="0">
                        <a:moveTo>
                          <a:pt x="260" y="0"/>
                        </a:moveTo>
                        <a:cubicBezTo>
                          <a:pt x="153" y="76"/>
                          <a:pt x="107" y="137"/>
                          <a:pt x="1" y="214"/>
                        </a:cubicBezTo>
                        <a:lnTo>
                          <a:pt x="107" y="945"/>
                        </a:lnTo>
                        <a:cubicBezTo>
                          <a:pt x="214" y="1021"/>
                          <a:pt x="290" y="1067"/>
                          <a:pt x="412" y="1143"/>
                        </a:cubicBezTo>
                        <a:lnTo>
                          <a:pt x="1341" y="1143"/>
                        </a:lnTo>
                        <a:cubicBezTo>
                          <a:pt x="1433" y="1067"/>
                          <a:pt x="1494" y="1021"/>
                          <a:pt x="1585" y="945"/>
                        </a:cubicBezTo>
                        <a:lnTo>
                          <a:pt x="1494" y="214"/>
                        </a:lnTo>
                        <a:cubicBezTo>
                          <a:pt x="1372" y="122"/>
                          <a:pt x="1296" y="76"/>
                          <a:pt x="117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1" name="Google Shape;441;p31"/>
                  <p:cNvSpPr/>
                  <p:nvPr/>
                </p:nvSpPr>
                <p:spPr>
                  <a:xfrm>
                    <a:off x="2648356" y="583317"/>
                    <a:ext cx="48073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" h="1174" extrusionOk="0">
                        <a:moveTo>
                          <a:pt x="275" y="1"/>
                        </a:moveTo>
                        <a:cubicBezTo>
                          <a:pt x="153" y="77"/>
                          <a:pt x="92" y="138"/>
                          <a:pt x="1" y="214"/>
                        </a:cubicBezTo>
                        <a:lnTo>
                          <a:pt x="62" y="945"/>
                        </a:lnTo>
                        <a:cubicBezTo>
                          <a:pt x="168" y="1052"/>
                          <a:pt x="229" y="1082"/>
                          <a:pt x="351" y="1174"/>
                        </a:cubicBezTo>
                        <a:lnTo>
                          <a:pt x="1296" y="1174"/>
                        </a:lnTo>
                        <a:cubicBezTo>
                          <a:pt x="1418" y="1082"/>
                          <a:pt x="1464" y="1052"/>
                          <a:pt x="1570" y="945"/>
                        </a:cubicBezTo>
                        <a:lnTo>
                          <a:pt x="1509" y="214"/>
                        </a:lnTo>
                        <a:cubicBezTo>
                          <a:pt x="1387" y="138"/>
                          <a:pt x="1342" y="77"/>
                          <a:pt x="120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" name="Google Shape;442;p31"/>
                  <p:cNvSpPr/>
                  <p:nvPr/>
                </p:nvSpPr>
                <p:spPr>
                  <a:xfrm>
                    <a:off x="2695450" y="583317"/>
                    <a:ext cx="48073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" h="1174" extrusionOk="0">
                        <a:moveTo>
                          <a:pt x="275" y="1"/>
                        </a:moveTo>
                        <a:cubicBezTo>
                          <a:pt x="153" y="77"/>
                          <a:pt x="92" y="138"/>
                          <a:pt x="1" y="214"/>
                        </a:cubicBezTo>
                        <a:lnTo>
                          <a:pt x="62" y="945"/>
                        </a:lnTo>
                        <a:cubicBezTo>
                          <a:pt x="168" y="1052"/>
                          <a:pt x="244" y="1082"/>
                          <a:pt x="366" y="1174"/>
                        </a:cubicBezTo>
                        <a:lnTo>
                          <a:pt x="1311" y="1174"/>
                        </a:lnTo>
                        <a:cubicBezTo>
                          <a:pt x="1418" y="1082"/>
                          <a:pt x="1463" y="1052"/>
                          <a:pt x="1570" y="945"/>
                        </a:cubicBezTo>
                        <a:lnTo>
                          <a:pt x="1494" y="214"/>
                        </a:lnTo>
                        <a:cubicBezTo>
                          <a:pt x="1372" y="138"/>
                          <a:pt x="1326" y="77"/>
                          <a:pt x="120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" name="Google Shape;443;p31"/>
                  <p:cNvSpPr/>
                  <p:nvPr/>
                </p:nvSpPr>
                <p:spPr>
                  <a:xfrm>
                    <a:off x="2742084" y="583317"/>
                    <a:ext cx="48501" cy="35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5" h="1174" extrusionOk="0">
                        <a:moveTo>
                          <a:pt x="259" y="1"/>
                        </a:moveTo>
                        <a:cubicBezTo>
                          <a:pt x="153" y="77"/>
                          <a:pt x="107" y="138"/>
                          <a:pt x="0" y="214"/>
                        </a:cubicBezTo>
                        <a:lnTo>
                          <a:pt x="76" y="945"/>
                        </a:lnTo>
                        <a:cubicBezTo>
                          <a:pt x="198" y="1052"/>
                          <a:pt x="275" y="1082"/>
                          <a:pt x="381" y="1174"/>
                        </a:cubicBezTo>
                        <a:lnTo>
                          <a:pt x="1341" y="1174"/>
                        </a:lnTo>
                        <a:cubicBezTo>
                          <a:pt x="1432" y="1082"/>
                          <a:pt x="1493" y="1052"/>
                          <a:pt x="1585" y="945"/>
                        </a:cubicBezTo>
                        <a:lnTo>
                          <a:pt x="1493" y="214"/>
                        </a:lnTo>
                        <a:cubicBezTo>
                          <a:pt x="1372" y="138"/>
                          <a:pt x="1326" y="77"/>
                          <a:pt x="118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" name="Google Shape;444;p31"/>
                  <p:cNvSpPr/>
                  <p:nvPr/>
                </p:nvSpPr>
                <p:spPr>
                  <a:xfrm>
                    <a:off x="2650223" y="620618"/>
                    <a:ext cx="48991" cy="37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235" extrusionOk="0">
                        <a:moveTo>
                          <a:pt x="260" y="0"/>
                        </a:moveTo>
                        <a:cubicBezTo>
                          <a:pt x="153" y="92"/>
                          <a:pt x="92" y="138"/>
                          <a:pt x="1" y="229"/>
                        </a:cubicBezTo>
                        <a:lnTo>
                          <a:pt x="62" y="1006"/>
                        </a:lnTo>
                        <a:cubicBezTo>
                          <a:pt x="168" y="1097"/>
                          <a:pt x="245" y="1143"/>
                          <a:pt x="366" y="1235"/>
                        </a:cubicBezTo>
                        <a:lnTo>
                          <a:pt x="1326" y="1235"/>
                        </a:lnTo>
                        <a:cubicBezTo>
                          <a:pt x="1448" y="1143"/>
                          <a:pt x="1509" y="1097"/>
                          <a:pt x="1601" y="1006"/>
                        </a:cubicBezTo>
                        <a:lnTo>
                          <a:pt x="1540" y="229"/>
                        </a:lnTo>
                        <a:cubicBezTo>
                          <a:pt x="1433" y="138"/>
                          <a:pt x="1372" y="92"/>
                          <a:pt x="122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" name="Google Shape;445;p31"/>
                  <p:cNvSpPr/>
                  <p:nvPr/>
                </p:nvSpPr>
                <p:spPr>
                  <a:xfrm>
                    <a:off x="2653497" y="658838"/>
                    <a:ext cx="48991" cy="387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1" h="1266" extrusionOk="0">
                        <a:moveTo>
                          <a:pt x="275" y="1"/>
                        </a:moveTo>
                        <a:cubicBezTo>
                          <a:pt x="168" y="107"/>
                          <a:pt x="122" y="138"/>
                          <a:pt x="0" y="229"/>
                        </a:cubicBezTo>
                        <a:lnTo>
                          <a:pt x="61" y="1037"/>
                        </a:lnTo>
                        <a:cubicBezTo>
                          <a:pt x="183" y="1113"/>
                          <a:pt x="259" y="1174"/>
                          <a:pt x="366" y="1265"/>
                        </a:cubicBezTo>
                        <a:lnTo>
                          <a:pt x="1341" y="1265"/>
                        </a:lnTo>
                        <a:cubicBezTo>
                          <a:pt x="1433" y="1189"/>
                          <a:pt x="1509" y="1128"/>
                          <a:pt x="1600" y="1037"/>
                        </a:cubicBezTo>
                        <a:lnTo>
                          <a:pt x="1555" y="229"/>
                        </a:lnTo>
                        <a:cubicBezTo>
                          <a:pt x="1433" y="153"/>
                          <a:pt x="1356" y="107"/>
                          <a:pt x="12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46" name="Google Shape;446;p31"/>
                  <p:cNvGrpSpPr/>
                  <p:nvPr/>
                </p:nvGrpSpPr>
                <p:grpSpPr>
                  <a:xfrm>
                    <a:off x="2077238" y="195890"/>
                    <a:ext cx="274635" cy="234090"/>
                    <a:chOff x="2077238" y="195890"/>
                    <a:chExt cx="274635" cy="234090"/>
                  </a:xfrm>
                </p:grpSpPr>
                <p:sp>
                  <p:nvSpPr>
                    <p:cNvPr id="447" name="Google Shape;447;p31"/>
                    <p:cNvSpPr/>
                    <p:nvPr/>
                  </p:nvSpPr>
                  <p:spPr>
                    <a:xfrm>
                      <a:off x="2112673" y="195890"/>
                      <a:ext cx="41524" cy="2567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7" h="839" extrusionOk="0">
                          <a:moveTo>
                            <a:pt x="366" y="1"/>
                          </a:moveTo>
                          <a:cubicBezTo>
                            <a:pt x="260" y="46"/>
                            <a:pt x="199" y="92"/>
                            <a:pt x="107" y="153"/>
                          </a:cubicBezTo>
                          <a:lnTo>
                            <a:pt x="1" y="686"/>
                          </a:lnTo>
                          <a:cubicBezTo>
                            <a:pt x="77" y="732"/>
                            <a:pt x="138" y="778"/>
                            <a:pt x="214" y="839"/>
                          </a:cubicBezTo>
                          <a:lnTo>
                            <a:pt x="1022" y="839"/>
                          </a:lnTo>
                          <a:cubicBezTo>
                            <a:pt x="1128" y="778"/>
                            <a:pt x="1189" y="732"/>
                            <a:pt x="1281" y="686"/>
                          </a:cubicBezTo>
                          <a:lnTo>
                            <a:pt x="1357" y="153"/>
                          </a:lnTo>
                          <a:cubicBezTo>
                            <a:pt x="1281" y="92"/>
                            <a:pt x="1220" y="46"/>
                            <a:pt x="117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8" name="Google Shape;448;p31"/>
                    <p:cNvSpPr/>
                    <p:nvPr/>
                  </p:nvSpPr>
                  <p:spPr>
                    <a:xfrm>
                      <a:off x="2152300" y="195890"/>
                      <a:ext cx="41524" cy="2567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7" h="839" extrusionOk="0">
                          <a:moveTo>
                            <a:pt x="336" y="1"/>
                          </a:moveTo>
                          <a:cubicBezTo>
                            <a:pt x="229" y="46"/>
                            <a:pt x="168" y="92"/>
                            <a:pt x="77" y="153"/>
                          </a:cubicBezTo>
                          <a:lnTo>
                            <a:pt x="1" y="686"/>
                          </a:lnTo>
                          <a:cubicBezTo>
                            <a:pt x="77" y="732"/>
                            <a:pt x="138" y="778"/>
                            <a:pt x="214" y="839"/>
                          </a:cubicBezTo>
                          <a:lnTo>
                            <a:pt x="1022" y="839"/>
                          </a:lnTo>
                          <a:cubicBezTo>
                            <a:pt x="1128" y="778"/>
                            <a:pt x="1189" y="732"/>
                            <a:pt x="1281" y="686"/>
                          </a:cubicBezTo>
                          <a:lnTo>
                            <a:pt x="1357" y="153"/>
                          </a:lnTo>
                          <a:cubicBezTo>
                            <a:pt x="1265" y="92"/>
                            <a:pt x="1220" y="46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9" name="Google Shape;449;p31"/>
                    <p:cNvSpPr/>
                    <p:nvPr/>
                  </p:nvSpPr>
                  <p:spPr>
                    <a:xfrm>
                      <a:off x="2193334" y="195890"/>
                      <a:ext cx="40117" cy="2567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1" h="839" extrusionOk="0">
                          <a:moveTo>
                            <a:pt x="321" y="1"/>
                          </a:moveTo>
                          <a:cubicBezTo>
                            <a:pt x="229" y="46"/>
                            <a:pt x="168" y="92"/>
                            <a:pt x="77" y="153"/>
                          </a:cubicBezTo>
                          <a:lnTo>
                            <a:pt x="1" y="686"/>
                          </a:lnTo>
                          <a:cubicBezTo>
                            <a:pt x="77" y="732"/>
                            <a:pt x="138" y="778"/>
                            <a:pt x="214" y="839"/>
                          </a:cubicBezTo>
                          <a:lnTo>
                            <a:pt x="1006" y="839"/>
                          </a:lnTo>
                          <a:cubicBezTo>
                            <a:pt x="1098" y="778"/>
                            <a:pt x="1159" y="732"/>
                            <a:pt x="1250" y="686"/>
                          </a:cubicBezTo>
                          <a:lnTo>
                            <a:pt x="1311" y="153"/>
                          </a:lnTo>
                          <a:cubicBezTo>
                            <a:pt x="1219" y="92"/>
                            <a:pt x="1174" y="46"/>
                            <a:pt x="1113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0" name="Google Shape;450;p31"/>
                    <p:cNvSpPr/>
                    <p:nvPr/>
                  </p:nvSpPr>
                  <p:spPr>
                    <a:xfrm>
                      <a:off x="2232502" y="195890"/>
                      <a:ext cx="40117" cy="2567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1" h="839" extrusionOk="0">
                          <a:moveTo>
                            <a:pt x="305" y="1"/>
                          </a:moveTo>
                          <a:cubicBezTo>
                            <a:pt x="198" y="46"/>
                            <a:pt x="153" y="92"/>
                            <a:pt x="46" y="153"/>
                          </a:cubicBezTo>
                          <a:lnTo>
                            <a:pt x="0" y="686"/>
                          </a:lnTo>
                          <a:cubicBezTo>
                            <a:pt x="77" y="732"/>
                            <a:pt x="122" y="778"/>
                            <a:pt x="198" y="839"/>
                          </a:cubicBezTo>
                          <a:lnTo>
                            <a:pt x="1006" y="839"/>
                          </a:lnTo>
                          <a:cubicBezTo>
                            <a:pt x="1097" y="778"/>
                            <a:pt x="1158" y="732"/>
                            <a:pt x="1250" y="686"/>
                          </a:cubicBezTo>
                          <a:lnTo>
                            <a:pt x="1311" y="153"/>
                          </a:lnTo>
                          <a:cubicBezTo>
                            <a:pt x="1235" y="92"/>
                            <a:pt x="1189" y="46"/>
                            <a:pt x="1097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1" name="Google Shape;451;p31"/>
                    <p:cNvSpPr/>
                    <p:nvPr/>
                  </p:nvSpPr>
                  <p:spPr>
                    <a:xfrm>
                      <a:off x="2272129" y="195890"/>
                      <a:ext cx="40117" cy="2567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1" h="839" extrusionOk="0">
                          <a:moveTo>
                            <a:pt x="305" y="1"/>
                          </a:moveTo>
                          <a:cubicBezTo>
                            <a:pt x="199" y="46"/>
                            <a:pt x="153" y="92"/>
                            <a:pt x="46" y="153"/>
                          </a:cubicBezTo>
                          <a:lnTo>
                            <a:pt x="0" y="686"/>
                          </a:lnTo>
                          <a:cubicBezTo>
                            <a:pt x="92" y="732"/>
                            <a:pt x="122" y="778"/>
                            <a:pt x="229" y="839"/>
                          </a:cubicBezTo>
                          <a:lnTo>
                            <a:pt x="1021" y="839"/>
                          </a:lnTo>
                          <a:cubicBezTo>
                            <a:pt x="1113" y="778"/>
                            <a:pt x="1174" y="732"/>
                            <a:pt x="1265" y="686"/>
                          </a:cubicBezTo>
                          <a:lnTo>
                            <a:pt x="1311" y="153"/>
                          </a:lnTo>
                          <a:cubicBezTo>
                            <a:pt x="1235" y="92"/>
                            <a:pt x="1174" y="46"/>
                            <a:pt x="1097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2" name="Google Shape;452;p31"/>
                    <p:cNvSpPr/>
                    <p:nvPr/>
                  </p:nvSpPr>
                  <p:spPr>
                    <a:xfrm>
                      <a:off x="2311756" y="195890"/>
                      <a:ext cx="40117" cy="2567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11" h="839" extrusionOk="0">
                          <a:moveTo>
                            <a:pt x="275" y="1"/>
                          </a:moveTo>
                          <a:cubicBezTo>
                            <a:pt x="183" y="46"/>
                            <a:pt x="122" y="92"/>
                            <a:pt x="31" y="153"/>
                          </a:cubicBezTo>
                          <a:lnTo>
                            <a:pt x="1" y="686"/>
                          </a:lnTo>
                          <a:cubicBezTo>
                            <a:pt x="92" y="732"/>
                            <a:pt x="122" y="778"/>
                            <a:pt x="229" y="839"/>
                          </a:cubicBezTo>
                          <a:lnTo>
                            <a:pt x="1021" y="839"/>
                          </a:lnTo>
                          <a:cubicBezTo>
                            <a:pt x="1113" y="778"/>
                            <a:pt x="1174" y="732"/>
                            <a:pt x="1265" y="686"/>
                          </a:cubicBezTo>
                          <a:lnTo>
                            <a:pt x="1311" y="153"/>
                          </a:lnTo>
                          <a:cubicBezTo>
                            <a:pt x="1235" y="92"/>
                            <a:pt x="1174" y="46"/>
                            <a:pt x="1082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3" name="Google Shape;453;p31"/>
                    <p:cNvSpPr/>
                    <p:nvPr/>
                  </p:nvSpPr>
                  <p:spPr>
                    <a:xfrm>
                      <a:off x="2108021" y="222482"/>
                      <a:ext cx="41983" cy="27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2" h="884" extrusionOk="0">
                          <a:moveTo>
                            <a:pt x="366" y="0"/>
                          </a:moveTo>
                          <a:cubicBezTo>
                            <a:pt x="259" y="61"/>
                            <a:pt x="198" y="91"/>
                            <a:pt x="107" y="152"/>
                          </a:cubicBezTo>
                          <a:lnTo>
                            <a:pt x="0" y="701"/>
                          </a:lnTo>
                          <a:cubicBezTo>
                            <a:pt x="77" y="777"/>
                            <a:pt x="138" y="823"/>
                            <a:pt x="214" y="884"/>
                          </a:cubicBezTo>
                          <a:lnTo>
                            <a:pt x="1036" y="884"/>
                          </a:lnTo>
                          <a:cubicBezTo>
                            <a:pt x="1143" y="808"/>
                            <a:pt x="1204" y="762"/>
                            <a:pt x="1295" y="701"/>
                          </a:cubicBezTo>
                          <a:lnTo>
                            <a:pt x="1372" y="152"/>
                          </a:lnTo>
                          <a:cubicBezTo>
                            <a:pt x="1295" y="91"/>
                            <a:pt x="1250" y="61"/>
                            <a:pt x="1174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4" name="Google Shape;454;p31"/>
                    <p:cNvSpPr/>
                    <p:nvPr/>
                  </p:nvSpPr>
                  <p:spPr>
                    <a:xfrm>
                      <a:off x="2148566" y="222482"/>
                      <a:ext cx="42014" cy="27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3" h="884" extrusionOk="0">
                          <a:moveTo>
                            <a:pt x="336" y="0"/>
                          </a:moveTo>
                          <a:cubicBezTo>
                            <a:pt x="229" y="61"/>
                            <a:pt x="169" y="91"/>
                            <a:pt x="77" y="152"/>
                          </a:cubicBezTo>
                          <a:lnTo>
                            <a:pt x="1" y="701"/>
                          </a:lnTo>
                          <a:cubicBezTo>
                            <a:pt x="77" y="777"/>
                            <a:pt x="123" y="823"/>
                            <a:pt x="199" y="884"/>
                          </a:cubicBezTo>
                          <a:lnTo>
                            <a:pt x="1022" y="884"/>
                          </a:lnTo>
                          <a:cubicBezTo>
                            <a:pt x="1144" y="808"/>
                            <a:pt x="1189" y="762"/>
                            <a:pt x="1296" y="701"/>
                          </a:cubicBezTo>
                          <a:lnTo>
                            <a:pt x="1372" y="152"/>
                          </a:lnTo>
                          <a:cubicBezTo>
                            <a:pt x="1266" y="91"/>
                            <a:pt x="1235" y="61"/>
                            <a:pt x="1128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5" name="Google Shape;455;p31"/>
                    <p:cNvSpPr/>
                    <p:nvPr/>
                  </p:nvSpPr>
                  <p:spPr>
                    <a:xfrm>
                      <a:off x="2188683" y="222482"/>
                      <a:ext cx="41524" cy="27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7" h="884" extrusionOk="0">
                          <a:moveTo>
                            <a:pt x="335" y="0"/>
                          </a:moveTo>
                          <a:cubicBezTo>
                            <a:pt x="229" y="61"/>
                            <a:pt x="168" y="91"/>
                            <a:pt x="76" y="152"/>
                          </a:cubicBezTo>
                          <a:lnTo>
                            <a:pt x="0" y="701"/>
                          </a:lnTo>
                          <a:cubicBezTo>
                            <a:pt x="76" y="777"/>
                            <a:pt x="137" y="823"/>
                            <a:pt x="214" y="884"/>
                          </a:cubicBezTo>
                          <a:lnTo>
                            <a:pt x="1021" y="884"/>
                          </a:lnTo>
                          <a:cubicBezTo>
                            <a:pt x="1143" y="808"/>
                            <a:pt x="1204" y="762"/>
                            <a:pt x="1295" y="701"/>
                          </a:cubicBezTo>
                          <a:lnTo>
                            <a:pt x="1356" y="152"/>
                          </a:lnTo>
                          <a:cubicBezTo>
                            <a:pt x="1280" y="91"/>
                            <a:pt x="1219" y="61"/>
                            <a:pt x="1143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6" name="Google Shape;456;p31"/>
                    <p:cNvSpPr/>
                    <p:nvPr/>
                  </p:nvSpPr>
                  <p:spPr>
                    <a:xfrm>
                      <a:off x="2228769" y="222482"/>
                      <a:ext cx="41524" cy="27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7" h="884" extrusionOk="0">
                          <a:moveTo>
                            <a:pt x="305" y="0"/>
                          </a:moveTo>
                          <a:cubicBezTo>
                            <a:pt x="214" y="61"/>
                            <a:pt x="153" y="91"/>
                            <a:pt x="61" y="152"/>
                          </a:cubicBezTo>
                          <a:lnTo>
                            <a:pt x="1" y="701"/>
                          </a:lnTo>
                          <a:cubicBezTo>
                            <a:pt x="92" y="777"/>
                            <a:pt x="153" y="823"/>
                            <a:pt x="229" y="884"/>
                          </a:cubicBezTo>
                          <a:lnTo>
                            <a:pt x="1052" y="884"/>
                          </a:lnTo>
                          <a:cubicBezTo>
                            <a:pt x="1143" y="808"/>
                            <a:pt x="1204" y="762"/>
                            <a:pt x="1296" y="701"/>
                          </a:cubicBezTo>
                          <a:lnTo>
                            <a:pt x="1357" y="152"/>
                          </a:lnTo>
                          <a:cubicBezTo>
                            <a:pt x="1265" y="91"/>
                            <a:pt x="1219" y="61"/>
                            <a:pt x="1113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7" name="Google Shape;457;p31"/>
                    <p:cNvSpPr/>
                    <p:nvPr/>
                  </p:nvSpPr>
                  <p:spPr>
                    <a:xfrm>
                      <a:off x="2269804" y="222482"/>
                      <a:ext cx="40576" cy="27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6" h="884" extrusionOk="0">
                          <a:moveTo>
                            <a:pt x="305" y="0"/>
                          </a:moveTo>
                          <a:cubicBezTo>
                            <a:pt x="198" y="61"/>
                            <a:pt x="153" y="91"/>
                            <a:pt x="46" y="152"/>
                          </a:cubicBezTo>
                          <a:lnTo>
                            <a:pt x="0" y="701"/>
                          </a:lnTo>
                          <a:cubicBezTo>
                            <a:pt x="92" y="777"/>
                            <a:pt x="122" y="823"/>
                            <a:pt x="229" y="884"/>
                          </a:cubicBezTo>
                          <a:lnTo>
                            <a:pt x="1036" y="884"/>
                          </a:lnTo>
                          <a:cubicBezTo>
                            <a:pt x="1143" y="808"/>
                            <a:pt x="1189" y="762"/>
                            <a:pt x="1295" y="701"/>
                          </a:cubicBezTo>
                          <a:lnTo>
                            <a:pt x="1326" y="152"/>
                          </a:lnTo>
                          <a:cubicBezTo>
                            <a:pt x="1234" y="91"/>
                            <a:pt x="1173" y="61"/>
                            <a:pt x="1097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8" name="Google Shape;458;p31"/>
                    <p:cNvSpPr/>
                    <p:nvPr/>
                  </p:nvSpPr>
                  <p:spPr>
                    <a:xfrm>
                      <a:off x="2309431" y="222482"/>
                      <a:ext cx="40576" cy="27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6" h="884" extrusionOk="0">
                          <a:moveTo>
                            <a:pt x="275" y="0"/>
                          </a:moveTo>
                          <a:cubicBezTo>
                            <a:pt x="183" y="61"/>
                            <a:pt x="122" y="91"/>
                            <a:pt x="31" y="152"/>
                          </a:cubicBezTo>
                          <a:lnTo>
                            <a:pt x="0" y="701"/>
                          </a:lnTo>
                          <a:cubicBezTo>
                            <a:pt x="92" y="777"/>
                            <a:pt x="122" y="823"/>
                            <a:pt x="229" y="884"/>
                          </a:cubicBezTo>
                          <a:lnTo>
                            <a:pt x="1036" y="884"/>
                          </a:lnTo>
                          <a:cubicBezTo>
                            <a:pt x="1143" y="808"/>
                            <a:pt x="1189" y="762"/>
                            <a:pt x="1295" y="701"/>
                          </a:cubicBezTo>
                          <a:lnTo>
                            <a:pt x="1326" y="152"/>
                          </a:lnTo>
                          <a:cubicBezTo>
                            <a:pt x="1250" y="91"/>
                            <a:pt x="1189" y="61"/>
                            <a:pt x="1082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59" name="Google Shape;459;p31"/>
                    <p:cNvSpPr/>
                    <p:nvPr/>
                  </p:nvSpPr>
                  <p:spPr>
                    <a:xfrm>
                      <a:off x="2102881" y="249961"/>
                      <a:ext cx="42473" cy="280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8" h="916" extrusionOk="0">
                          <a:moveTo>
                            <a:pt x="366" y="1"/>
                          </a:moveTo>
                          <a:cubicBezTo>
                            <a:pt x="260" y="77"/>
                            <a:pt x="184" y="108"/>
                            <a:pt x="92" y="169"/>
                          </a:cubicBezTo>
                          <a:lnTo>
                            <a:pt x="1" y="748"/>
                          </a:lnTo>
                          <a:cubicBezTo>
                            <a:pt x="77" y="824"/>
                            <a:pt x="138" y="854"/>
                            <a:pt x="214" y="915"/>
                          </a:cubicBezTo>
                          <a:lnTo>
                            <a:pt x="1037" y="915"/>
                          </a:lnTo>
                          <a:cubicBezTo>
                            <a:pt x="1128" y="839"/>
                            <a:pt x="1204" y="793"/>
                            <a:pt x="1296" y="748"/>
                          </a:cubicBezTo>
                          <a:lnTo>
                            <a:pt x="1387" y="169"/>
                          </a:lnTo>
                          <a:cubicBezTo>
                            <a:pt x="1311" y="92"/>
                            <a:pt x="1281" y="62"/>
                            <a:pt x="1189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0" name="Google Shape;460;p31"/>
                    <p:cNvSpPr/>
                    <p:nvPr/>
                  </p:nvSpPr>
                  <p:spPr>
                    <a:xfrm>
                      <a:off x="2144374" y="249961"/>
                      <a:ext cx="42014" cy="280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3" h="916" extrusionOk="0">
                          <a:moveTo>
                            <a:pt x="366" y="1"/>
                          </a:moveTo>
                          <a:cubicBezTo>
                            <a:pt x="245" y="77"/>
                            <a:pt x="184" y="108"/>
                            <a:pt x="92" y="169"/>
                          </a:cubicBezTo>
                          <a:lnTo>
                            <a:pt x="1" y="748"/>
                          </a:lnTo>
                          <a:cubicBezTo>
                            <a:pt x="77" y="824"/>
                            <a:pt x="138" y="854"/>
                            <a:pt x="214" y="915"/>
                          </a:cubicBezTo>
                          <a:lnTo>
                            <a:pt x="1022" y="915"/>
                          </a:lnTo>
                          <a:cubicBezTo>
                            <a:pt x="1144" y="839"/>
                            <a:pt x="1204" y="793"/>
                            <a:pt x="1296" y="748"/>
                          </a:cubicBezTo>
                          <a:lnTo>
                            <a:pt x="1372" y="169"/>
                          </a:lnTo>
                          <a:cubicBezTo>
                            <a:pt x="1296" y="92"/>
                            <a:pt x="1235" y="62"/>
                            <a:pt x="117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1" name="Google Shape;461;p31"/>
                    <p:cNvSpPr/>
                    <p:nvPr/>
                  </p:nvSpPr>
                  <p:spPr>
                    <a:xfrm>
                      <a:off x="2184950" y="249961"/>
                      <a:ext cx="41983" cy="280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2" h="916" extrusionOk="0">
                          <a:moveTo>
                            <a:pt x="351" y="1"/>
                          </a:moveTo>
                          <a:cubicBezTo>
                            <a:pt x="229" y="77"/>
                            <a:pt x="183" y="108"/>
                            <a:pt x="77" y="169"/>
                          </a:cubicBezTo>
                          <a:lnTo>
                            <a:pt x="0" y="748"/>
                          </a:lnTo>
                          <a:cubicBezTo>
                            <a:pt x="77" y="824"/>
                            <a:pt x="137" y="854"/>
                            <a:pt x="214" y="915"/>
                          </a:cubicBezTo>
                          <a:lnTo>
                            <a:pt x="1036" y="915"/>
                          </a:lnTo>
                          <a:cubicBezTo>
                            <a:pt x="1143" y="839"/>
                            <a:pt x="1204" y="793"/>
                            <a:pt x="1295" y="748"/>
                          </a:cubicBezTo>
                          <a:lnTo>
                            <a:pt x="1372" y="169"/>
                          </a:lnTo>
                          <a:cubicBezTo>
                            <a:pt x="1280" y="92"/>
                            <a:pt x="1250" y="62"/>
                            <a:pt x="117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2" name="Google Shape;462;p31"/>
                    <p:cNvSpPr/>
                    <p:nvPr/>
                  </p:nvSpPr>
                  <p:spPr>
                    <a:xfrm>
                      <a:off x="2225495" y="249961"/>
                      <a:ext cx="42014" cy="280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3" h="916" extrusionOk="0">
                          <a:moveTo>
                            <a:pt x="321" y="1"/>
                          </a:moveTo>
                          <a:cubicBezTo>
                            <a:pt x="199" y="77"/>
                            <a:pt x="153" y="108"/>
                            <a:pt x="47" y="169"/>
                          </a:cubicBezTo>
                          <a:lnTo>
                            <a:pt x="1" y="748"/>
                          </a:lnTo>
                          <a:cubicBezTo>
                            <a:pt x="92" y="824"/>
                            <a:pt x="123" y="854"/>
                            <a:pt x="229" y="915"/>
                          </a:cubicBezTo>
                          <a:lnTo>
                            <a:pt x="1037" y="915"/>
                          </a:lnTo>
                          <a:cubicBezTo>
                            <a:pt x="1159" y="839"/>
                            <a:pt x="1220" y="793"/>
                            <a:pt x="1311" y="748"/>
                          </a:cubicBezTo>
                          <a:lnTo>
                            <a:pt x="1372" y="169"/>
                          </a:lnTo>
                          <a:cubicBezTo>
                            <a:pt x="1296" y="92"/>
                            <a:pt x="1235" y="62"/>
                            <a:pt x="114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3" name="Google Shape;463;p31"/>
                    <p:cNvSpPr/>
                    <p:nvPr/>
                  </p:nvSpPr>
                  <p:spPr>
                    <a:xfrm>
                      <a:off x="2267478" y="249961"/>
                      <a:ext cx="40576" cy="280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6" h="916" extrusionOk="0">
                          <a:moveTo>
                            <a:pt x="305" y="1"/>
                          </a:moveTo>
                          <a:cubicBezTo>
                            <a:pt x="198" y="77"/>
                            <a:pt x="152" y="108"/>
                            <a:pt x="46" y="169"/>
                          </a:cubicBezTo>
                          <a:lnTo>
                            <a:pt x="0" y="748"/>
                          </a:lnTo>
                          <a:cubicBezTo>
                            <a:pt x="92" y="824"/>
                            <a:pt x="122" y="854"/>
                            <a:pt x="229" y="915"/>
                          </a:cubicBezTo>
                          <a:lnTo>
                            <a:pt x="1036" y="915"/>
                          </a:lnTo>
                          <a:cubicBezTo>
                            <a:pt x="1143" y="839"/>
                            <a:pt x="1189" y="793"/>
                            <a:pt x="1295" y="748"/>
                          </a:cubicBezTo>
                          <a:lnTo>
                            <a:pt x="1326" y="169"/>
                          </a:lnTo>
                          <a:cubicBezTo>
                            <a:pt x="1234" y="92"/>
                            <a:pt x="1173" y="62"/>
                            <a:pt x="1112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4" name="Google Shape;464;p31"/>
                    <p:cNvSpPr/>
                    <p:nvPr/>
                  </p:nvSpPr>
                  <p:spPr>
                    <a:xfrm>
                      <a:off x="2307564" y="249961"/>
                      <a:ext cx="40576" cy="280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6" h="916" extrusionOk="0">
                          <a:moveTo>
                            <a:pt x="290" y="1"/>
                          </a:moveTo>
                          <a:cubicBezTo>
                            <a:pt x="183" y="77"/>
                            <a:pt x="138" y="108"/>
                            <a:pt x="31" y="169"/>
                          </a:cubicBezTo>
                          <a:lnTo>
                            <a:pt x="0" y="748"/>
                          </a:lnTo>
                          <a:cubicBezTo>
                            <a:pt x="92" y="824"/>
                            <a:pt x="138" y="854"/>
                            <a:pt x="229" y="915"/>
                          </a:cubicBezTo>
                          <a:lnTo>
                            <a:pt x="1052" y="915"/>
                          </a:lnTo>
                          <a:cubicBezTo>
                            <a:pt x="1143" y="839"/>
                            <a:pt x="1204" y="793"/>
                            <a:pt x="1295" y="748"/>
                          </a:cubicBezTo>
                          <a:lnTo>
                            <a:pt x="1326" y="169"/>
                          </a:lnTo>
                          <a:cubicBezTo>
                            <a:pt x="1235" y="92"/>
                            <a:pt x="1204" y="62"/>
                            <a:pt x="1097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5" name="Google Shape;465;p31"/>
                    <p:cNvSpPr/>
                    <p:nvPr/>
                  </p:nvSpPr>
                  <p:spPr>
                    <a:xfrm>
                      <a:off x="2098229" y="277960"/>
                      <a:ext cx="43391" cy="279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18" h="915" extrusionOk="0">
                          <a:moveTo>
                            <a:pt x="366" y="0"/>
                          </a:moveTo>
                          <a:cubicBezTo>
                            <a:pt x="275" y="76"/>
                            <a:pt x="214" y="107"/>
                            <a:pt x="92" y="168"/>
                          </a:cubicBezTo>
                          <a:lnTo>
                            <a:pt x="0" y="747"/>
                          </a:lnTo>
                          <a:cubicBezTo>
                            <a:pt x="77" y="792"/>
                            <a:pt x="138" y="838"/>
                            <a:pt x="214" y="914"/>
                          </a:cubicBezTo>
                          <a:lnTo>
                            <a:pt x="1052" y="914"/>
                          </a:lnTo>
                          <a:cubicBezTo>
                            <a:pt x="1143" y="838"/>
                            <a:pt x="1204" y="823"/>
                            <a:pt x="1311" y="747"/>
                          </a:cubicBezTo>
                          <a:lnTo>
                            <a:pt x="1417" y="168"/>
                          </a:lnTo>
                          <a:cubicBezTo>
                            <a:pt x="1341" y="107"/>
                            <a:pt x="1280" y="76"/>
                            <a:pt x="1189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6" name="Google Shape;466;p31"/>
                    <p:cNvSpPr/>
                    <p:nvPr/>
                  </p:nvSpPr>
                  <p:spPr>
                    <a:xfrm>
                      <a:off x="2139723" y="277960"/>
                      <a:ext cx="42442" cy="279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7" h="915" extrusionOk="0">
                          <a:moveTo>
                            <a:pt x="366" y="0"/>
                          </a:moveTo>
                          <a:cubicBezTo>
                            <a:pt x="259" y="76"/>
                            <a:pt x="214" y="107"/>
                            <a:pt x="92" y="168"/>
                          </a:cubicBezTo>
                          <a:lnTo>
                            <a:pt x="0" y="747"/>
                          </a:lnTo>
                          <a:cubicBezTo>
                            <a:pt x="77" y="792"/>
                            <a:pt x="138" y="838"/>
                            <a:pt x="214" y="914"/>
                          </a:cubicBezTo>
                          <a:lnTo>
                            <a:pt x="1052" y="914"/>
                          </a:lnTo>
                          <a:cubicBezTo>
                            <a:pt x="1143" y="838"/>
                            <a:pt x="1204" y="823"/>
                            <a:pt x="1311" y="747"/>
                          </a:cubicBezTo>
                          <a:lnTo>
                            <a:pt x="1387" y="168"/>
                          </a:lnTo>
                          <a:cubicBezTo>
                            <a:pt x="1311" y="107"/>
                            <a:pt x="1250" y="76"/>
                            <a:pt x="1174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7" name="Google Shape;467;p31"/>
                    <p:cNvSpPr/>
                    <p:nvPr/>
                  </p:nvSpPr>
                  <p:spPr>
                    <a:xfrm>
                      <a:off x="2181217" y="277960"/>
                      <a:ext cx="42442" cy="279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7" h="915" extrusionOk="0">
                          <a:moveTo>
                            <a:pt x="336" y="0"/>
                          </a:moveTo>
                          <a:cubicBezTo>
                            <a:pt x="229" y="76"/>
                            <a:pt x="168" y="107"/>
                            <a:pt x="77" y="168"/>
                          </a:cubicBezTo>
                          <a:lnTo>
                            <a:pt x="0" y="747"/>
                          </a:lnTo>
                          <a:cubicBezTo>
                            <a:pt x="92" y="792"/>
                            <a:pt x="122" y="838"/>
                            <a:pt x="229" y="914"/>
                          </a:cubicBezTo>
                          <a:lnTo>
                            <a:pt x="1037" y="914"/>
                          </a:lnTo>
                          <a:cubicBezTo>
                            <a:pt x="1158" y="838"/>
                            <a:pt x="1219" y="823"/>
                            <a:pt x="1311" y="747"/>
                          </a:cubicBezTo>
                          <a:lnTo>
                            <a:pt x="1387" y="168"/>
                          </a:lnTo>
                          <a:cubicBezTo>
                            <a:pt x="1296" y="107"/>
                            <a:pt x="1250" y="76"/>
                            <a:pt x="1158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8" name="Google Shape;468;p31"/>
                    <p:cNvSpPr/>
                    <p:nvPr/>
                  </p:nvSpPr>
                  <p:spPr>
                    <a:xfrm>
                      <a:off x="2221762" y="277960"/>
                      <a:ext cx="42473" cy="279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8" h="915" extrusionOk="0">
                          <a:moveTo>
                            <a:pt x="351" y="0"/>
                          </a:moveTo>
                          <a:cubicBezTo>
                            <a:pt x="230" y="76"/>
                            <a:pt x="169" y="107"/>
                            <a:pt x="77" y="168"/>
                          </a:cubicBezTo>
                          <a:lnTo>
                            <a:pt x="1" y="747"/>
                          </a:lnTo>
                          <a:cubicBezTo>
                            <a:pt x="92" y="792"/>
                            <a:pt x="138" y="838"/>
                            <a:pt x="230" y="914"/>
                          </a:cubicBezTo>
                          <a:lnTo>
                            <a:pt x="1068" y="914"/>
                          </a:lnTo>
                          <a:cubicBezTo>
                            <a:pt x="1189" y="838"/>
                            <a:pt x="1235" y="823"/>
                            <a:pt x="1342" y="747"/>
                          </a:cubicBezTo>
                          <a:lnTo>
                            <a:pt x="1387" y="168"/>
                          </a:lnTo>
                          <a:cubicBezTo>
                            <a:pt x="1311" y="107"/>
                            <a:pt x="1266" y="76"/>
                            <a:pt x="1159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69" name="Google Shape;469;p31"/>
                    <p:cNvSpPr/>
                    <p:nvPr/>
                  </p:nvSpPr>
                  <p:spPr>
                    <a:xfrm>
                      <a:off x="2263745" y="277960"/>
                      <a:ext cx="41983" cy="279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2" h="915" extrusionOk="0">
                          <a:moveTo>
                            <a:pt x="320" y="0"/>
                          </a:moveTo>
                          <a:cubicBezTo>
                            <a:pt x="214" y="76"/>
                            <a:pt x="153" y="107"/>
                            <a:pt x="61" y="168"/>
                          </a:cubicBezTo>
                          <a:lnTo>
                            <a:pt x="0" y="747"/>
                          </a:lnTo>
                          <a:cubicBezTo>
                            <a:pt x="92" y="792"/>
                            <a:pt x="137" y="838"/>
                            <a:pt x="229" y="914"/>
                          </a:cubicBezTo>
                          <a:lnTo>
                            <a:pt x="1067" y="914"/>
                          </a:lnTo>
                          <a:cubicBezTo>
                            <a:pt x="1189" y="838"/>
                            <a:pt x="1234" y="823"/>
                            <a:pt x="1341" y="747"/>
                          </a:cubicBezTo>
                          <a:lnTo>
                            <a:pt x="1371" y="168"/>
                          </a:lnTo>
                          <a:cubicBezTo>
                            <a:pt x="1280" y="107"/>
                            <a:pt x="1219" y="76"/>
                            <a:pt x="1143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0" name="Google Shape;470;p31"/>
                    <p:cNvSpPr/>
                    <p:nvPr/>
                  </p:nvSpPr>
                  <p:spPr>
                    <a:xfrm>
                      <a:off x="2305238" y="277960"/>
                      <a:ext cx="41524" cy="279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7" h="915" extrusionOk="0">
                          <a:moveTo>
                            <a:pt x="290" y="0"/>
                          </a:moveTo>
                          <a:cubicBezTo>
                            <a:pt x="183" y="76"/>
                            <a:pt x="137" y="107"/>
                            <a:pt x="31" y="168"/>
                          </a:cubicBezTo>
                          <a:lnTo>
                            <a:pt x="0" y="747"/>
                          </a:lnTo>
                          <a:cubicBezTo>
                            <a:pt x="92" y="792"/>
                            <a:pt x="137" y="838"/>
                            <a:pt x="229" y="914"/>
                          </a:cubicBezTo>
                          <a:lnTo>
                            <a:pt x="1067" y="914"/>
                          </a:lnTo>
                          <a:cubicBezTo>
                            <a:pt x="1158" y="838"/>
                            <a:pt x="1219" y="823"/>
                            <a:pt x="1311" y="747"/>
                          </a:cubicBezTo>
                          <a:lnTo>
                            <a:pt x="1356" y="168"/>
                          </a:lnTo>
                          <a:cubicBezTo>
                            <a:pt x="1250" y="107"/>
                            <a:pt x="1219" y="76"/>
                            <a:pt x="1097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1" name="Google Shape;471;p31"/>
                    <p:cNvSpPr/>
                    <p:nvPr/>
                  </p:nvSpPr>
                  <p:spPr>
                    <a:xfrm>
                      <a:off x="2093578" y="306846"/>
                      <a:ext cx="43391" cy="289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18" h="946" extrusionOk="0">
                          <a:moveTo>
                            <a:pt x="366" y="1"/>
                          </a:moveTo>
                          <a:cubicBezTo>
                            <a:pt x="274" y="62"/>
                            <a:pt x="213" y="107"/>
                            <a:pt x="92" y="184"/>
                          </a:cubicBezTo>
                          <a:lnTo>
                            <a:pt x="0" y="763"/>
                          </a:lnTo>
                          <a:cubicBezTo>
                            <a:pt x="76" y="823"/>
                            <a:pt x="137" y="869"/>
                            <a:pt x="213" y="945"/>
                          </a:cubicBezTo>
                          <a:lnTo>
                            <a:pt x="1051" y="945"/>
                          </a:lnTo>
                          <a:cubicBezTo>
                            <a:pt x="1143" y="884"/>
                            <a:pt x="1204" y="839"/>
                            <a:pt x="1310" y="763"/>
                          </a:cubicBezTo>
                          <a:lnTo>
                            <a:pt x="1417" y="184"/>
                          </a:lnTo>
                          <a:cubicBezTo>
                            <a:pt x="1341" y="123"/>
                            <a:pt x="1280" y="77"/>
                            <a:pt x="120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2" name="Google Shape;472;p31"/>
                    <p:cNvSpPr/>
                    <p:nvPr/>
                  </p:nvSpPr>
                  <p:spPr>
                    <a:xfrm>
                      <a:off x="2135531" y="306846"/>
                      <a:ext cx="43391" cy="289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18" h="946" extrusionOk="0">
                          <a:moveTo>
                            <a:pt x="366" y="1"/>
                          </a:moveTo>
                          <a:cubicBezTo>
                            <a:pt x="275" y="62"/>
                            <a:pt x="214" y="107"/>
                            <a:pt x="92" y="184"/>
                          </a:cubicBezTo>
                          <a:lnTo>
                            <a:pt x="0" y="763"/>
                          </a:lnTo>
                          <a:cubicBezTo>
                            <a:pt x="92" y="823"/>
                            <a:pt x="137" y="869"/>
                            <a:pt x="229" y="945"/>
                          </a:cubicBezTo>
                          <a:lnTo>
                            <a:pt x="1067" y="945"/>
                          </a:lnTo>
                          <a:cubicBezTo>
                            <a:pt x="1158" y="884"/>
                            <a:pt x="1219" y="839"/>
                            <a:pt x="1341" y="763"/>
                          </a:cubicBezTo>
                          <a:lnTo>
                            <a:pt x="1417" y="184"/>
                          </a:lnTo>
                          <a:cubicBezTo>
                            <a:pt x="1311" y="123"/>
                            <a:pt x="1265" y="77"/>
                            <a:pt x="120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3" name="Google Shape;473;p31"/>
                    <p:cNvSpPr/>
                    <p:nvPr/>
                  </p:nvSpPr>
                  <p:spPr>
                    <a:xfrm>
                      <a:off x="2177024" y="306846"/>
                      <a:ext cx="42932" cy="289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03" h="946" extrusionOk="0">
                          <a:moveTo>
                            <a:pt x="336" y="1"/>
                          </a:moveTo>
                          <a:cubicBezTo>
                            <a:pt x="244" y="62"/>
                            <a:pt x="183" y="107"/>
                            <a:pt x="77" y="184"/>
                          </a:cubicBezTo>
                          <a:lnTo>
                            <a:pt x="0" y="763"/>
                          </a:lnTo>
                          <a:cubicBezTo>
                            <a:pt x="92" y="823"/>
                            <a:pt x="137" y="869"/>
                            <a:pt x="229" y="945"/>
                          </a:cubicBezTo>
                          <a:lnTo>
                            <a:pt x="1067" y="945"/>
                          </a:lnTo>
                          <a:cubicBezTo>
                            <a:pt x="1158" y="884"/>
                            <a:pt x="1219" y="839"/>
                            <a:pt x="1326" y="763"/>
                          </a:cubicBezTo>
                          <a:lnTo>
                            <a:pt x="1402" y="184"/>
                          </a:lnTo>
                          <a:cubicBezTo>
                            <a:pt x="1311" y="123"/>
                            <a:pt x="1280" y="77"/>
                            <a:pt x="117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4" name="Google Shape;474;p31"/>
                    <p:cNvSpPr/>
                    <p:nvPr/>
                  </p:nvSpPr>
                  <p:spPr>
                    <a:xfrm>
                      <a:off x="2218977" y="306846"/>
                      <a:ext cx="42473" cy="289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8" h="946" extrusionOk="0">
                          <a:moveTo>
                            <a:pt x="336" y="1"/>
                          </a:moveTo>
                          <a:cubicBezTo>
                            <a:pt x="229" y="62"/>
                            <a:pt x="168" y="107"/>
                            <a:pt x="77" y="184"/>
                          </a:cubicBezTo>
                          <a:lnTo>
                            <a:pt x="1" y="763"/>
                          </a:lnTo>
                          <a:cubicBezTo>
                            <a:pt x="92" y="823"/>
                            <a:pt x="138" y="869"/>
                            <a:pt x="229" y="945"/>
                          </a:cubicBezTo>
                          <a:lnTo>
                            <a:pt x="1067" y="945"/>
                          </a:lnTo>
                          <a:cubicBezTo>
                            <a:pt x="1174" y="884"/>
                            <a:pt x="1235" y="839"/>
                            <a:pt x="1326" y="763"/>
                          </a:cubicBezTo>
                          <a:lnTo>
                            <a:pt x="1387" y="184"/>
                          </a:lnTo>
                          <a:cubicBezTo>
                            <a:pt x="1311" y="123"/>
                            <a:pt x="1250" y="77"/>
                            <a:pt x="117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5" name="Google Shape;475;p31"/>
                    <p:cNvSpPr/>
                    <p:nvPr/>
                  </p:nvSpPr>
                  <p:spPr>
                    <a:xfrm>
                      <a:off x="2260930" y="306846"/>
                      <a:ext cx="42473" cy="289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8" h="946" extrusionOk="0">
                          <a:moveTo>
                            <a:pt x="321" y="1"/>
                          </a:moveTo>
                          <a:cubicBezTo>
                            <a:pt x="214" y="62"/>
                            <a:pt x="153" y="107"/>
                            <a:pt x="62" y="184"/>
                          </a:cubicBezTo>
                          <a:lnTo>
                            <a:pt x="1" y="763"/>
                          </a:lnTo>
                          <a:cubicBezTo>
                            <a:pt x="92" y="823"/>
                            <a:pt x="138" y="869"/>
                            <a:pt x="229" y="945"/>
                          </a:cubicBezTo>
                          <a:lnTo>
                            <a:pt x="1067" y="945"/>
                          </a:lnTo>
                          <a:cubicBezTo>
                            <a:pt x="1174" y="884"/>
                            <a:pt x="1235" y="839"/>
                            <a:pt x="1326" y="763"/>
                          </a:cubicBezTo>
                          <a:lnTo>
                            <a:pt x="1387" y="184"/>
                          </a:lnTo>
                          <a:cubicBezTo>
                            <a:pt x="1296" y="123"/>
                            <a:pt x="1235" y="77"/>
                            <a:pt x="1159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6" name="Google Shape;476;p31"/>
                    <p:cNvSpPr/>
                    <p:nvPr/>
                  </p:nvSpPr>
                  <p:spPr>
                    <a:xfrm>
                      <a:off x="2302913" y="306846"/>
                      <a:ext cx="41983" cy="289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2" h="946" extrusionOk="0">
                          <a:moveTo>
                            <a:pt x="320" y="1"/>
                          </a:moveTo>
                          <a:cubicBezTo>
                            <a:pt x="213" y="62"/>
                            <a:pt x="152" y="107"/>
                            <a:pt x="61" y="184"/>
                          </a:cubicBezTo>
                          <a:lnTo>
                            <a:pt x="0" y="763"/>
                          </a:lnTo>
                          <a:cubicBezTo>
                            <a:pt x="91" y="823"/>
                            <a:pt x="137" y="869"/>
                            <a:pt x="229" y="945"/>
                          </a:cubicBezTo>
                          <a:lnTo>
                            <a:pt x="1067" y="945"/>
                          </a:lnTo>
                          <a:cubicBezTo>
                            <a:pt x="1173" y="884"/>
                            <a:pt x="1234" y="839"/>
                            <a:pt x="1326" y="763"/>
                          </a:cubicBezTo>
                          <a:lnTo>
                            <a:pt x="1371" y="184"/>
                          </a:lnTo>
                          <a:cubicBezTo>
                            <a:pt x="1280" y="123"/>
                            <a:pt x="1219" y="77"/>
                            <a:pt x="1158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7" name="Google Shape;477;p31"/>
                    <p:cNvSpPr/>
                    <p:nvPr/>
                  </p:nvSpPr>
                  <p:spPr>
                    <a:xfrm>
                      <a:off x="2087978" y="336681"/>
                      <a:ext cx="43850" cy="298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3" h="976" extrusionOk="0">
                          <a:moveTo>
                            <a:pt x="396" y="1"/>
                          </a:moveTo>
                          <a:cubicBezTo>
                            <a:pt x="275" y="62"/>
                            <a:pt x="229" y="92"/>
                            <a:pt x="107" y="168"/>
                          </a:cubicBezTo>
                          <a:lnTo>
                            <a:pt x="0" y="778"/>
                          </a:lnTo>
                          <a:cubicBezTo>
                            <a:pt x="92" y="854"/>
                            <a:pt x="122" y="900"/>
                            <a:pt x="229" y="976"/>
                          </a:cubicBezTo>
                          <a:lnTo>
                            <a:pt x="1052" y="976"/>
                          </a:lnTo>
                          <a:lnTo>
                            <a:pt x="1341" y="778"/>
                          </a:lnTo>
                          <a:lnTo>
                            <a:pt x="1432" y="168"/>
                          </a:lnTo>
                          <a:cubicBezTo>
                            <a:pt x="1372" y="123"/>
                            <a:pt x="1311" y="77"/>
                            <a:pt x="123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8" name="Google Shape;478;p31"/>
                    <p:cNvSpPr/>
                    <p:nvPr/>
                  </p:nvSpPr>
                  <p:spPr>
                    <a:xfrm>
                      <a:off x="2130849" y="336681"/>
                      <a:ext cx="43880" cy="298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4" h="976" extrusionOk="0">
                          <a:moveTo>
                            <a:pt x="367" y="1"/>
                          </a:moveTo>
                          <a:cubicBezTo>
                            <a:pt x="275" y="62"/>
                            <a:pt x="214" y="92"/>
                            <a:pt x="92" y="168"/>
                          </a:cubicBezTo>
                          <a:lnTo>
                            <a:pt x="1" y="778"/>
                          </a:lnTo>
                          <a:cubicBezTo>
                            <a:pt x="92" y="854"/>
                            <a:pt x="138" y="900"/>
                            <a:pt x="230" y="976"/>
                          </a:cubicBezTo>
                          <a:lnTo>
                            <a:pt x="1083" y="976"/>
                          </a:lnTo>
                          <a:cubicBezTo>
                            <a:pt x="1189" y="900"/>
                            <a:pt x="1235" y="854"/>
                            <a:pt x="1357" y="778"/>
                          </a:cubicBezTo>
                          <a:lnTo>
                            <a:pt x="1433" y="168"/>
                          </a:lnTo>
                          <a:cubicBezTo>
                            <a:pt x="1342" y="123"/>
                            <a:pt x="1281" y="77"/>
                            <a:pt x="1205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9" name="Google Shape;479;p31"/>
                    <p:cNvSpPr/>
                    <p:nvPr/>
                  </p:nvSpPr>
                  <p:spPr>
                    <a:xfrm>
                      <a:off x="2172832" y="336681"/>
                      <a:ext cx="43850" cy="298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3" h="976" extrusionOk="0">
                          <a:moveTo>
                            <a:pt x="351" y="1"/>
                          </a:moveTo>
                          <a:cubicBezTo>
                            <a:pt x="244" y="62"/>
                            <a:pt x="198" y="92"/>
                            <a:pt x="76" y="168"/>
                          </a:cubicBezTo>
                          <a:lnTo>
                            <a:pt x="0" y="778"/>
                          </a:lnTo>
                          <a:cubicBezTo>
                            <a:pt x="92" y="854"/>
                            <a:pt x="137" y="900"/>
                            <a:pt x="229" y="976"/>
                          </a:cubicBezTo>
                          <a:lnTo>
                            <a:pt x="1082" y="976"/>
                          </a:lnTo>
                          <a:cubicBezTo>
                            <a:pt x="1189" y="900"/>
                            <a:pt x="1234" y="854"/>
                            <a:pt x="1356" y="778"/>
                          </a:cubicBezTo>
                          <a:lnTo>
                            <a:pt x="1432" y="168"/>
                          </a:lnTo>
                          <a:cubicBezTo>
                            <a:pt x="1341" y="123"/>
                            <a:pt x="1295" y="77"/>
                            <a:pt x="1189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" name="Google Shape;480;p31"/>
                    <p:cNvSpPr/>
                    <p:nvPr/>
                  </p:nvSpPr>
                  <p:spPr>
                    <a:xfrm>
                      <a:off x="2215244" y="336681"/>
                      <a:ext cx="43391" cy="298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18" h="976" extrusionOk="0">
                          <a:moveTo>
                            <a:pt x="351" y="1"/>
                          </a:moveTo>
                          <a:cubicBezTo>
                            <a:pt x="260" y="62"/>
                            <a:pt x="199" y="92"/>
                            <a:pt x="77" y="168"/>
                          </a:cubicBezTo>
                          <a:lnTo>
                            <a:pt x="1" y="778"/>
                          </a:lnTo>
                          <a:cubicBezTo>
                            <a:pt x="107" y="854"/>
                            <a:pt x="138" y="900"/>
                            <a:pt x="229" y="976"/>
                          </a:cubicBezTo>
                          <a:lnTo>
                            <a:pt x="1098" y="976"/>
                          </a:lnTo>
                          <a:cubicBezTo>
                            <a:pt x="1189" y="900"/>
                            <a:pt x="1250" y="854"/>
                            <a:pt x="1357" y="778"/>
                          </a:cubicBezTo>
                          <a:lnTo>
                            <a:pt x="1418" y="168"/>
                          </a:lnTo>
                          <a:cubicBezTo>
                            <a:pt x="1326" y="123"/>
                            <a:pt x="1281" y="77"/>
                            <a:pt x="1189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1" name="Google Shape;481;p31"/>
                    <p:cNvSpPr/>
                    <p:nvPr/>
                  </p:nvSpPr>
                  <p:spPr>
                    <a:xfrm>
                      <a:off x="2257196" y="336681"/>
                      <a:ext cx="43391" cy="298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18" h="976" extrusionOk="0">
                          <a:moveTo>
                            <a:pt x="336" y="1"/>
                          </a:moveTo>
                          <a:cubicBezTo>
                            <a:pt x="229" y="62"/>
                            <a:pt x="153" y="92"/>
                            <a:pt x="62" y="168"/>
                          </a:cubicBezTo>
                          <a:lnTo>
                            <a:pt x="1" y="778"/>
                          </a:lnTo>
                          <a:cubicBezTo>
                            <a:pt x="108" y="854"/>
                            <a:pt x="138" y="900"/>
                            <a:pt x="229" y="976"/>
                          </a:cubicBezTo>
                          <a:lnTo>
                            <a:pt x="1098" y="976"/>
                          </a:lnTo>
                          <a:cubicBezTo>
                            <a:pt x="1189" y="900"/>
                            <a:pt x="1266" y="854"/>
                            <a:pt x="1357" y="778"/>
                          </a:cubicBezTo>
                          <a:lnTo>
                            <a:pt x="1418" y="168"/>
                          </a:lnTo>
                          <a:cubicBezTo>
                            <a:pt x="1342" y="123"/>
                            <a:pt x="1281" y="77"/>
                            <a:pt x="1174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2" name="Google Shape;482;p31"/>
                    <p:cNvSpPr/>
                    <p:nvPr/>
                  </p:nvSpPr>
                  <p:spPr>
                    <a:xfrm>
                      <a:off x="2300557" y="336681"/>
                      <a:ext cx="42473" cy="298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8" h="976" extrusionOk="0">
                          <a:moveTo>
                            <a:pt x="321" y="1"/>
                          </a:moveTo>
                          <a:cubicBezTo>
                            <a:pt x="214" y="62"/>
                            <a:pt x="153" y="92"/>
                            <a:pt x="62" y="168"/>
                          </a:cubicBezTo>
                          <a:lnTo>
                            <a:pt x="1" y="778"/>
                          </a:lnTo>
                          <a:cubicBezTo>
                            <a:pt x="77" y="854"/>
                            <a:pt x="138" y="900"/>
                            <a:pt x="229" y="976"/>
                          </a:cubicBezTo>
                          <a:lnTo>
                            <a:pt x="1083" y="976"/>
                          </a:lnTo>
                          <a:cubicBezTo>
                            <a:pt x="1205" y="900"/>
                            <a:pt x="1250" y="854"/>
                            <a:pt x="1357" y="778"/>
                          </a:cubicBezTo>
                          <a:lnTo>
                            <a:pt x="1387" y="168"/>
                          </a:lnTo>
                          <a:cubicBezTo>
                            <a:pt x="1296" y="123"/>
                            <a:pt x="1235" y="77"/>
                            <a:pt x="1159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3" name="Google Shape;483;p31"/>
                    <p:cNvSpPr/>
                    <p:nvPr/>
                  </p:nvSpPr>
                  <p:spPr>
                    <a:xfrm>
                      <a:off x="2082379" y="367006"/>
                      <a:ext cx="45257" cy="307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79" h="1006" extrusionOk="0">
                          <a:moveTo>
                            <a:pt x="412" y="0"/>
                          </a:moveTo>
                          <a:lnTo>
                            <a:pt x="122" y="198"/>
                          </a:lnTo>
                          <a:lnTo>
                            <a:pt x="0" y="823"/>
                          </a:lnTo>
                          <a:cubicBezTo>
                            <a:pt x="107" y="899"/>
                            <a:pt x="138" y="930"/>
                            <a:pt x="229" y="1006"/>
                          </a:cubicBezTo>
                          <a:lnTo>
                            <a:pt x="1097" y="1006"/>
                          </a:lnTo>
                          <a:lnTo>
                            <a:pt x="1372" y="823"/>
                          </a:lnTo>
                          <a:lnTo>
                            <a:pt x="1478" y="198"/>
                          </a:lnTo>
                          <a:cubicBezTo>
                            <a:pt x="1402" y="122"/>
                            <a:pt x="1341" y="76"/>
                            <a:pt x="1265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4" name="Google Shape;484;p31"/>
                    <p:cNvSpPr/>
                    <p:nvPr/>
                  </p:nvSpPr>
                  <p:spPr>
                    <a:xfrm>
                      <a:off x="2125280" y="367006"/>
                      <a:ext cx="44768" cy="307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63" h="1006" extrusionOk="0">
                          <a:moveTo>
                            <a:pt x="381" y="0"/>
                          </a:moveTo>
                          <a:lnTo>
                            <a:pt x="92" y="198"/>
                          </a:lnTo>
                          <a:lnTo>
                            <a:pt x="0" y="823"/>
                          </a:lnTo>
                          <a:cubicBezTo>
                            <a:pt x="92" y="899"/>
                            <a:pt x="122" y="930"/>
                            <a:pt x="213" y="1006"/>
                          </a:cubicBezTo>
                          <a:lnTo>
                            <a:pt x="1082" y="1006"/>
                          </a:lnTo>
                          <a:lnTo>
                            <a:pt x="1371" y="823"/>
                          </a:lnTo>
                          <a:lnTo>
                            <a:pt x="1463" y="198"/>
                          </a:lnTo>
                          <a:cubicBezTo>
                            <a:pt x="1387" y="122"/>
                            <a:pt x="1326" y="76"/>
                            <a:pt x="1234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5" name="Google Shape;485;p31"/>
                    <p:cNvSpPr/>
                    <p:nvPr/>
                  </p:nvSpPr>
                  <p:spPr>
                    <a:xfrm>
                      <a:off x="2168640" y="367006"/>
                      <a:ext cx="44309" cy="307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8" h="1006" extrusionOk="0">
                          <a:moveTo>
                            <a:pt x="366" y="0"/>
                          </a:moveTo>
                          <a:lnTo>
                            <a:pt x="76" y="198"/>
                          </a:lnTo>
                          <a:lnTo>
                            <a:pt x="0" y="823"/>
                          </a:lnTo>
                          <a:cubicBezTo>
                            <a:pt x="107" y="899"/>
                            <a:pt x="137" y="930"/>
                            <a:pt x="229" y="1006"/>
                          </a:cubicBezTo>
                          <a:lnTo>
                            <a:pt x="1097" y="1006"/>
                          </a:lnTo>
                          <a:lnTo>
                            <a:pt x="1371" y="823"/>
                          </a:lnTo>
                          <a:lnTo>
                            <a:pt x="1448" y="198"/>
                          </a:lnTo>
                          <a:cubicBezTo>
                            <a:pt x="1356" y="122"/>
                            <a:pt x="1295" y="76"/>
                            <a:pt x="1219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6" name="Google Shape;486;p31"/>
                    <p:cNvSpPr/>
                    <p:nvPr/>
                  </p:nvSpPr>
                  <p:spPr>
                    <a:xfrm>
                      <a:off x="2212459" y="367006"/>
                      <a:ext cx="43391" cy="307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18" h="1006" extrusionOk="0">
                          <a:moveTo>
                            <a:pt x="351" y="0"/>
                          </a:moveTo>
                          <a:cubicBezTo>
                            <a:pt x="244" y="76"/>
                            <a:pt x="198" y="122"/>
                            <a:pt x="76" y="198"/>
                          </a:cubicBezTo>
                          <a:lnTo>
                            <a:pt x="0" y="823"/>
                          </a:lnTo>
                          <a:cubicBezTo>
                            <a:pt x="92" y="899"/>
                            <a:pt x="137" y="930"/>
                            <a:pt x="229" y="1006"/>
                          </a:cubicBezTo>
                          <a:lnTo>
                            <a:pt x="1082" y="1006"/>
                          </a:lnTo>
                          <a:cubicBezTo>
                            <a:pt x="1189" y="930"/>
                            <a:pt x="1234" y="899"/>
                            <a:pt x="1356" y="823"/>
                          </a:cubicBezTo>
                          <a:lnTo>
                            <a:pt x="1417" y="198"/>
                          </a:lnTo>
                          <a:cubicBezTo>
                            <a:pt x="1311" y="122"/>
                            <a:pt x="1265" y="76"/>
                            <a:pt x="1204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7" name="Google Shape;487;p31"/>
                    <p:cNvSpPr/>
                    <p:nvPr/>
                  </p:nvSpPr>
                  <p:spPr>
                    <a:xfrm>
                      <a:off x="2254871" y="367006"/>
                      <a:ext cx="43391" cy="307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18" h="1006" extrusionOk="0">
                          <a:moveTo>
                            <a:pt x="336" y="0"/>
                          </a:moveTo>
                          <a:cubicBezTo>
                            <a:pt x="229" y="76"/>
                            <a:pt x="184" y="122"/>
                            <a:pt x="62" y="198"/>
                          </a:cubicBezTo>
                          <a:lnTo>
                            <a:pt x="1" y="823"/>
                          </a:lnTo>
                          <a:cubicBezTo>
                            <a:pt x="77" y="899"/>
                            <a:pt x="138" y="930"/>
                            <a:pt x="229" y="1006"/>
                          </a:cubicBezTo>
                          <a:lnTo>
                            <a:pt x="1098" y="1006"/>
                          </a:lnTo>
                          <a:cubicBezTo>
                            <a:pt x="1189" y="930"/>
                            <a:pt x="1235" y="899"/>
                            <a:pt x="1357" y="823"/>
                          </a:cubicBezTo>
                          <a:lnTo>
                            <a:pt x="1418" y="198"/>
                          </a:lnTo>
                          <a:cubicBezTo>
                            <a:pt x="1326" y="122"/>
                            <a:pt x="1281" y="76"/>
                            <a:pt x="1189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8" name="Google Shape;488;p31"/>
                    <p:cNvSpPr/>
                    <p:nvPr/>
                  </p:nvSpPr>
                  <p:spPr>
                    <a:xfrm>
                      <a:off x="2297772" y="367006"/>
                      <a:ext cx="42932" cy="307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03" h="1006" extrusionOk="0">
                          <a:moveTo>
                            <a:pt x="320" y="0"/>
                          </a:moveTo>
                          <a:cubicBezTo>
                            <a:pt x="229" y="76"/>
                            <a:pt x="153" y="122"/>
                            <a:pt x="46" y="198"/>
                          </a:cubicBezTo>
                          <a:lnTo>
                            <a:pt x="0" y="823"/>
                          </a:lnTo>
                          <a:cubicBezTo>
                            <a:pt x="92" y="899"/>
                            <a:pt x="153" y="930"/>
                            <a:pt x="244" y="1006"/>
                          </a:cubicBezTo>
                          <a:lnTo>
                            <a:pt x="1097" y="1006"/>
                          </a:lnTo>
                          <a:cubicBezTo>
                            <a:pt x="1189" y="930"/>
                            <a:pt x="1265" y="899"/>
                            <a:pt x="1372" y="823"/>
                          </a:cubicBezTo>
                          <a:lnTo>
                            <a:pt x="1402" y="198"/>
                          </a:lnTo>
                          <a:cubicBezTo>
                            <a:pt x="1311" y="122"/>
                            <a:pt x="1265" y="76"/>
                            <a:pt x="1174" y="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9" name="Google Shape;489;p31"/>
                    <p:cNvSpPr/>
                    <p:nvPr/>
                  </p:nvSpPr>
                  <p:spPr>
                    <a:xfrm>
                      <a:off x="2077238" y="398218"/>
                      <a:ext cx="45716" cy="3176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94" h="1038" extrusionOk="0">
                          <a:moveTo>
                            <a:pt x="397" y="1"/>
                          </a:moveTo>
                          <a:lnTo>
                            <a:pt x="123" y="199"/>
                          </a:lnTo>
                          <a:lnTo>
                            <a:pt x="1" y="854"/>
                          </a:lnTo>
                          <a:cubicBezTo>
                            <a:pt x="92" y="930"/>
                            <a:pt x="138" y="961"/>
                            <a:pt x="229" y="1037"/>
                          </a:cubicBezTo>
                          <a:lnTo>
                            <a:pt x="1113" y="1037"/>
                          </a:lnTo>
                          <a:lnTo>
                            <a:pt x="1387" y="854"/>
                          </a:lnTo>
                          <a:lnTo>
                            <a:pt x="1494" y="199"/>
                          </a:lnTo>
                          <a:cubicBezTo>
                            <a:pt x="1387" y="123"/>
                            <a:pt x="1342" y="92"/>
                            <a:pt x="1265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0" name="Google Shape;490;p31"/>
                    <p:cNvSpPr/>
                    <p:nvPr/>
                  </p:nvSpPr>
                  <p:spPr>
                    <a:xfrm>
                      <a:off x="2120139" y="398218"/>
                      <a:ext cx="45716" cy="3176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94" h="1038" extrusionOk="0">
                          <a:moveTo>
                            <a:pt x="381" y="1"/>
                          </a:moveTo>
                          <a:lnTo>
                            <a:pt x="107" y="199"/>
                          </a:lnTo>
                          <a:lnTo>
                            <a:pt x="1" y="854"/>
                          </a:lnTo>
                          <a:cubicBezTo>
                            <a:pt x="107" y="930"/>
                            <a:pt x="138" y="961"/>
                            <a:pt x="229" y="1037"/>
                          </a:cubicBezTo>
                          <a:lnTo>
                            <a:pt x="1113" y="1037"/>
                          </a:lnTo>
                          <a:lnTo>
                            <a:pt x="1402" y="854"/>
                          </a:lnTo>
                          <a:lnTo>
                            <a:pt x="1494" y="199"/>
                          </a:lnTo>
                          <a:cubicBezTo>
                            <a:pt x="1402" y="123"/>
                            <a:pt x="1357" y="92"/>
                            <a:pt x="1250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1" name="Google Shape;491;p31"/>
                    <p:cNvSpPr/>
                    <p:nvPr/>
                  </p:nvSpPr>
                  <p:spPr>
                    <a:xfrm>
                      <a:off x="2163958" y="398218"/>
                      <a:ext cx="45257" cy="3176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79" h="1038" extrusionOk="0">
                          <a:moveTo>
                            <a:pt x="382" y="1"/>
                          </a:moveTo>
                          <a:lnTo>
                            <a:pt x="107" y="199"/>
                          </a:lnTo>
                          <a:lnTo>
                            <a:pt x="1" y="854"/>
                          </a:lnTo>
                          <a:cubicBezTo>
                            <a:pt x="107" y="930"/>
                            <a:pt x="138" y="961"/>
                            <a:pt x="229" y="1037"/>
                          </a:cubicBezTo>
                          <a:lnTo>
                            <a:pt x="1113" y="1037"/>
                          </a:lnTo>
                          <a:lnTo>
                            <a:pt x="1402" y="854"/>
                          </a:lnTo>
                          <a:lnTo>
                            <a:pt x="1479" y="199"/>
                          </a:lnTo>
                          <a:cubicBezTo>
                            <a:pt x="1372" y="123"/>
                            <a:pt x="1342" y="92"/>
                            <a:pt x="1265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2" name="Google Shape;492;p31"/>
                    <p:cNvSpPr/>
                    <p:nvPr/>
                  </p:nvSpPr>
                  <p:spPr>
                    <a:xfrm>
                      <a:off x="2208267" y="398218"/>
                      <a:ext cx="44309" cy="3176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8" h="1038" extrusionOk="0">
                          <a:moveTo>
                            <a:pt x="366" y="1"/>
                          </a:moveTo>
                          <a:lnTo>
                            <a:pt x="76" y="199"/>
                          </a:lnTo>
                          <a:lnTo>
                            <a:pt x="0" y="854"/>
                          </a:lnTo>
                          <a:cubicBezTo>
                            <a:pt x="76" y="930"/>
                            <a:pt x="137" y="961"/>
                            <a:pt x="229" y="1037"/>
                          </a:cubicBezTo>
                          <a:lnTo>
                            <a:pt x="1112" y="1037"/>
                          </a:lnTo>
                          <a:lnTo>
                            <a:pt x="1402" y="854"/>
                          </a:lnTo>
                          <a:lnTo>
                            <a:pt x="1448" y="199"/>
                          </a:lnTo>
                          <a:cubicBezTo>
                            <a:pt x="1356" y="123"/>
                            <a:pt x="1295" y="92"/>
                            <a:pt x="1219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3" name="Google Shape;493;p31"/>
                    <p:cNvSpPr/>
                    <p:nvPr/>
                  </p:nvSpPr>
                  <p:spPr>
                    <a:xfrm>
                      <a:off x="2251627" y="398218"/>
                      <a:ext cx="44309" cy="3176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8" h="1038" extrusionOk="0">
                          <a:moveTo>
                            <a:pt x="320" y="1"/>
                          </a:moveTo>
                          <a:cubicBezTo>
                            <a:pt x="229" y="92"/>
                            <a:pt x="168" y="123"/>
                            <a:pt x="61" y="199"/>
                          </a:cubicBezTo>
                          <a:lnTo>
                            <a:pt x="0" y="854"/>
                          </a:lnTo>
                          <a:cubicBezTo>
                            <a:pt x="92" y="930"/>
                            <a:pt x="152" y="961"/>
                            <a:pt x="244" y="1037"/>
                          </a:cubicBezTo>
                          <a:lnTo>
                            <a:pt x="1128" y="1037"/>
                          </a:lnTo>
                          <a:cubicBezTo>
                            <a:pt x="1219" y="961"/>
                            <a:pt x="1280" y="930"/>
                            <a:pt x="1387" y="854"/>
                          </a:cubicBezTo>
                          <a:lnTo>
                            <a:pt x="1448" y="199"/>
                          </a:lnTo>
                          <a:cubicBezTo>
                            <a:pt x="1356" y="123"/>
                            <a:pt x="1295" y="92"/>
                            <a:pt x="1173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94" name="Google Shape;494;p31"/>
                    <p:cNvSpPr/>
                    <p:nvPr/>
                  </p:nvSpPr>
                  <p:spPr>
                    <a:xfrm>
                      <a:off x="2295446" y="398218"/>
                      <a:ext cx="43391" cy="3176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18" h="1038" extrusionOk="0">
                          <a:moveTo>
                            <a:pt x="320" y="1"/>
                          </a:moveTo>
                          <a:cubicBezTo>
                            <a:pt x="229" y="92"/>
                            <a:pt x="168" y="123"/>
                            <a:pt x="46" y="199"/>
                          </a:cubicBezTo>
                          <a:lnTo>
                            <a:pt x="0" y="854"/>
                          </a:lnTo>
                          <a:cubicBezTo>
                            <a:pt x="92" y="930"/>
                            <a:pt x="153" y="961"/>
                            <a:pt x="244" y="1037"/>
                          </a:cubicBezTo>
                          <a:lnTo>
                            <a:pt x="1112" y="1037"/>
                          </a:lnTo>
                          <a:cubicBezTo>
                            <a:pt x="1219" y="961"/>
                            <a:pt x="1265" y="930"/>
                            <a:pt x="1387" y="854"/>
                          </a:cubicBezTo>
                          <a:lnTo>
                            <a:pt x="1417" y="199"/>
                          </a:lnTo>
                          <a:cubicBezTo>
                            <a:pt x="1326" y="123"/>
                            <a:pt x="1265" y="92"/>
                            <a:pt x="1173" y="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95" name="Google Shape;495;p31"/>
                  <p:cNvSpPr/>
                  <p:nvPr/>
                </p:nvSpPr>
                <p:spPr>
                  <a:xfrm>
                    <a:off x="2368642" y="195890"/>
                    <a:ext cx="39658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6" h="839" extrusionOk="0">
                        <a:moveTo>
                          <a:pt x="290" y="1"/>
                        </a:moveTo>
                        <a:cubicBezTo>
                          <a:pt x="198" y="46"/>
                          <a:pt x="137" y="92"/>
                          <a:pt x="46" y="153"/>
                        </a:cubicBezTo>
                        <a:lnTo>
                          <a:pt x="0" y="686"/>
                        </a:lnTo>
                        <a:cubicBezTo>
                          <a:pt x="92" y="732"/>
                          <a:pt x="137" y="778"/>
                          <a:pt x="229" y="839"/>
                        </a:cubicBezTo>
                        <a:lnTo>
                          <a:pt x="1036" y="839"/>
                        </a:lnTo>
                        <a:cubicBezTo>
                          <a:pt x="1128" y="778"/>
                          <a:pt x="1189" y="732"/>
                          <a:pt x="1280" y="686"/>
                        </a:cubicBezTo>
                        <a:lnTo>
                          <a:pt x="1295" y="153"/>
                        </a:lnTo>
                        <a:cubicBezTo>
                          <a:pt x="1219" y="92"/>
                          <a:pt x="1158" y="46"/>
                          <a:pt x="10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496;p31"/>
                  <p:cNvSpPr/>
                  <p:nvPr/>
                </p:nvSpPr>
                <p:spPr>
                  <a:xfrm>
                    <a:off x="2408269" y="195890"/>
                    <a:ext cx="39658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6" h="839" extrusionOk="0">
                        <a:moveTo>
                          <a:pt x="275" y="1"/>
                        </a:moveTo>
                        <a:cubicBezTo>
                          <a:pt x="168" y="46"/>
                          <a:pt x="122" y="92"/>
                          <a:pt x="16" y="153"/>
                        </a:cubicBezTo>
                        <a:lnTo>
                          <a:pt x="0" y="686"/>
                        </a:lnTo>
                        <a:cubicBezTo>
                          <a:pt x="92" y="732"/>
                          <a:pt x="137" y="778"/>
                          <a:pt x="229" y="839"/>
                        </a:cubicBezTo>
                        <a:lnTo>
                          <a:pt x="1036" y="839"/>
                        </a:lnTo>
                        <a:cubicBezTo>
                          <a:pt x="1128" y="778"/>
                          <a:pt x="1189" y="732"/>
                          <a:pt x="1280" y="686"/>
                        </a:cubicBezTo>
                        <a:lnTo>
                          <a:pt x="1295" y="153"/>
                        </a:lnTo>
                        <a:cubicBezTo>
                          <a:pt x="1204" y="92"/>
                          <a:pt x="1158" y="46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31"/>
                  <p:cNvSpPr/>
                  <p:nvPr/>
                </p:nvSpPr>
                <p:spPr>
                  <a:xfrm>
                    <a:off x="2449303" y="195890"/>
                    <a:ext cx="38250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0" h="839" extrusionOk="0">
                        <a:moveTo>
                          <a:pt x="244" y="1"/>
                        </a:moveTo>
                        <a:cubicBezTo>
                          <a:pt x="168" y="46"/>
                          <a:pt x="107" y="92"/>
                          <a:pt x="15" y="153"/>
                        </a:cubicBezTo>
                        <a:lnTo>
                          <a:pt x="0" y="686"/>
                        </a:lnTo>
                        <a:cubicBezTo>
                          <a:pt x="92" y="732"/>
                          <a:pt x="122" y="778"/>
                          <a:pt x="229" y="839"/>
                        </a:cubicBezTo>
                        <a:lnTo>
                          <a:pt x="1021" y="839"/>
                        </a:lnTo>
                        <a:cubicBezTo>
                          <a:pt x="1097" y="778"/>
                          <a:pt x="1158" y="732"/>
                          <a:pt x="1249" y="686"/>
                        </a:cubicBezTo>
                        <a:lnTo>
                          <a:pt x="1249" y="153"/>
                        </a:lnTo>
                        <a:cubicBezTo>
                          <a:pt x="1158" y="92"/>
                          <a:pt x="1097" y="46"/>
                          <a:pt x="103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31"/>
                  <p:cNvSpPr/>
                  <p:nvPr/>
                </p:nvSpPr>
                <p:spPr>
                  <a:xfrm>
                    <a:off x="2489389" y="195890"/>
                    <a:ext cx="38250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0" h="839" extrusionOk="0">
                        <a:moveTo>
                          <a:pt x="229" y="1"/>
                        </a:moveTo>
                        <a:cubicBezTo>
                          <a:pt x="138" y="46"/>
                          <a:pt x="92" y="92"/>
                          <a:pt x="0" y="153"/>
                        </a:cubicBezTo>
                        <a:lnTo>
                          <a:pt x="0" y="686"/>
                        </a:lnTo>
                        <a:cubicBezTo>
                          <a:pt x="77" y="732"/>
                          <a:pt x="138" y="778"/>
                          <a:pt x="229" y="839"/>
                        </a:cubicBezTo>
                        <a:lnTo>
                          <a:pt x="1021" y="839"/>
                        </a:lnTo>
                        <a:cubicBezTo>
                          <a:pt x="1128" y="778"/>
                          <a:pt x="1158" y="732"/>
                          <a:pt x="1250" y="686"/>
                        </a:cubicBezTo>
                        <a:lnTo>
                          <a:pt x="1235" y="153"/>
                        </a:lnTo>
                        <a:cubicBezTo>
                          <a:pt x="1143" y="92"/>
                          <a:pt x="1082" y="46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31"/>
                  <p:cNvSpPr/>
                  <p:nvPr/>
                </p:nvSpPr>
                <p:spPr>
                  <a:xfrm>
                    <a:off x="2527150" y="195890"/>
                    <a:ext cx="39658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6" h="839" extrusionOk="0">
                        <a:moveTo>
                          <a:pt x="229" y="1"/>
                        </a:moveTo>
                        <a:cubicBezTo>
                          <a:pt x="138" y="46"/>
                          <a:pt x="92" y="92"/>
                          <a:pt x="1" y="153"/>
                        </a:cubicBezTo>
                        <a:lnTo>
                          <a:pt x="16" y="686"/>
                        </a:lnTo>
                        <a:cubicBezTo>
                          <a:pt x="122" y="732"/>
                          <a:pt x="168" y="778"/>
                          <a:pt x="275" y="839"/>
                        </a:cubicBezTo>
                        <a:lnTo>
                          <a:pt x="1067" y="839"/>
                        </a:lnTo>
                        <a:cubicBezTo>
                          <a:pt x="1158" y="778"/>
                          <a:pt x="1204" y="732"/>
                          <a:pt x="1296" y="686"/>
                        </a:cubicBezTo>
                        <a:lnTo>
                          <a:pt x="1280" y="153"/>
                        </a:lnTo>
                        <a:cubicBezTo>
                          <a:pt x="1204" y="92"/>
                          <a:pt x="1143" y="46"/>
                          <a:pt x="103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31"/>
                  <p:cNvSpPr/>
                  <p:nvPr/>
                </p:nvSpPr>
                <p:spPr>
                  <a:xfrm>
                    <a:off x="2567236" y="195890"/>
                    <a:ext cx="39658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6" h="839" extrusionOk="0">
                        <a:moveTo>
                          <a:pt x="229" y="1"/>
                        </a:moveTo>
                        <a:cubicBezTo>
                          <a:pt x="138" y="46"/>
                          <a:pt x="107" y="92"/>
                          <a:pt x="1" y="153"/>
                        </a:cubicBezTo>
                        <a:lnTo>
                          <a:pt x="31" y="686"/>
                        </a:lnTo>
                        <a:cubicBezTo>
                          <a:pt x="123" y="732"/>
                          <a:pt x="184" y="778"/>
                          <a:pt x="275" y="839"/>
                        </a:cubicBezTo>
                        <a:lnTo>
                          <a:pt x="1067" y="839"/>
                        </a:lnTo>
                        <a:cubicBezTo>
                          <a:pt x="1174" y="778"/>
                          <a:pt x="1204" y="732"/>
                          <a:pt x="1296" y="686"/>
                        </a:cubicBezTo>
                        <a:lnTo>
                          <a:pt x="1265" y="153"/>
                        </a:lnTo>
                        <a:cubicBezTo>
                          <a:pt x="1174" y="92"/>
                          <a:pt x="1128" y="46"/>
                          <a:pt x="103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31"/>
                  <p:cNvSpPr/>
                  <p:nvPr/>
                </p:nvSpPr>
                <p:spPr>
                  <a:xfrm>
                    <a:off x="2367693" y="222482"/>
                    <a:ext cx="40147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2" h="884" extrusionOk="0">
                        <a:moveTo>
                          <a:pt x="275" y="0"/>
                        </a:moveTo>
                        <a:cubicBezTo>
                          <a:pt x="184" y="61"/>
                          <a:pt x="123" y="91"/>
                          <a:pt x="31" y="152"/>
                        </a:cubicBezTo>
                        <a:lnTo>
                          <a:pt x="1" y="701"/>
                        </a:lnTo>
                        <a:cubicBezTo>
                          <a:pt x="92" y="777"/>
                          <a:pt x="123" y="823"/>
                          <a:pt x="229" y="884"/>
                        </a:cubicBezTo>
                        <a:lnTo>
                          <a:pt x="1037" y="884"/>
                        </a:lnTo>
                        <a:cubicBezTo>
                          <a:pt x="1128" y="808"/>
                          <a:pt x="1189" y="762"/>
                          <a:pt x="1296" y="701"/>
                        </a:cubicBezTo>
                        <a:lnTo>
                          <a:pt x="1311" y="152"/>
                        </a:lnTo>
                        <a:cubicBezTo>
                          <a:pt x="1220" y="91"/>
                          <a:pt x="1159" y="61"/>
                          <a:pt x="108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31"/>
                  <p:cNvSpPr/>
                  <p:nvPr/>
                </p:nvSpPr>
                <p:spPr>
                  <a:xfrm>
                    <a:off x="2407320" y="222482"/>
                    <a:ext cx="40147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2" h="884" extrusionOk="0">
                        <a:moveTo>
                          <a:pt x="260" y="0"/>
                        </a:moveTo>
                        <a:cubicBezTo>
                          <a:pt x="168" y="61"/>
                          <a:pt x="108" y="91"/>
                          <a:pt x="16" y="152"/>
                        </a:cubicBezTo>
                        <a:lnTo>
                          <a:pt x="1" y="701"/>
                        </a:lnTo>
                        <a:cubicBezTo>
                          <a:pt x="92" y="777"/>
                          <a:pt x="123" y="823"/>
                          <a:pt x="214" y="884"/>
                        </a:cubicBezTo>
                        <a:lnTo>
                          <a:pt x="1037" y="884"/>
                        </a:lnTo>
                        <a:cubicBezTo>
                          <a:pt x="1144" y="808"/>
                          <a:pt x="1189" y="762"/>
                          <a:pt x="1296" y="701"/>
                        </a:cubicBezTo>
                        <a:lnTo>
                          <a:pt x="1311" y="152"/>
                        </a:lnTo>
                        <a:cubicBezTo>
                          <a:pt x="1220" y="91"/>
                          <a:pt x="1174" y="61"/>
                          <a:pt x="10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31"/>
                  <p:cNvSpPr/>
                  <p:nvPr/>
                </p:nvSpPr>
                <p:spPr>
                  <a:xfrm>
                    <a:off x="2447896" y="222482"/>
                    <a:ext cx="39658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6" h="884" extrusionOk="0">
                        <a:moveTo>
                          <a:pt x="275" y="0"/>
                        </a:moveTo>
                        <a:cubicBezTo>
                          <a:pt x="168" y="61"/>
                          <a:pt x="122" y="91"/>
                          <a:pt x="16" y="152"/>
                        </a:cubicBezTo>
                        <a:lnTo>
                          <a:pt x="0" y="701"/>
                        </a:lnTo>
                        <a:cubicBezTo>
                          <a:pt x="77" y="777"/>
                          <a:pt x="138" y="823"/>
                          <a:pt x="229" y="884"/>
                        </a:cubicBezTo>
                        <a:lnTo>
                          <a:pt x="1052" y="884"/>
                        </a:lnTo>
                        <a:cubicBezTo>
                          <a:pt x="1143" y="808"/>
                          <a:pt x="1204" y="762"/>
                          <a:pt x="1295" y="701"/>
                        </a:cubicBezTo>
                        <a:lnTo>
                          <a:pt x="1295" y="152"/>
                        </a:lnTo>
                        <a:cubicBezTo>
                          <a:pt x="1204" y="91"/>
                          <a:pt x="1143" y="61"/>
                          <a:pt x="10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31"/>
                  <p:cNvSpPr/>
                  <p:nvPr/>
                </p:nvSpPr>
                <p:spPr>
                  <a:xfrm>
                    <a:off x="2488930" y="222482"/>
                    <a:ext cx="39658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6" h="884" extrusionOk="0">
                        <a:moveTo>
                          <a:pt x="229" y="0"/>
                        </a:moveTo>
                        <a:cubicBezTo>
                          <a:pt x="153" y="61"/>
                          <a:pt x="92" y="91"/>
                          <a:pt x="0" y="152"/>
                        </a:cubicBezTo>
                        <a:lnTo>
                          <a:pt x="0" y="701"/>
                        </a:lnTo>
                        <a:cubicBezTo>
                          <a:pt x="92" y="777"/>
                          <a:pt x="153" y="823"/>
                          <a:pt x="244" y="884"/>
                        </a:cubicBezTo>
                        <a:lnTo>
                          <a:pt x="1067" y="884"/>
                        </a:lnTo>
                        <a:cubicBezTo>
                          <a:pt x="1143" y="808"/>
                          <a:pt x="1189" y="762"/>
                          <a:pt x="1295" y="701"/>
                        </a:cubicBezTo>
                        <a:lnTo>
                          <a:pt x="1265" y="152"/>
                        </a:lnTo>
                        <a:cubicBezTo>
                          <a:pt x="1173" y="91"/>
                          <a:pt x="1112" y="61"/>
                          <a:pt x="102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31"/>
                  <p:cNvSpPr/>
                  <p:nvPr/>
                </p:nvSpPr>
                <p:spPr>
                  <a:xfrm>
                    <a:off x="2527609" y="222482"/>
                    <a:ext cx="40606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7" h="884" extrusionOk="0">
                        <a:moveTo>
                          <a:pt x="229" y="0"/>
                        </a:moveTo>
                        <a:cubicBezTo>
                          <a:pt x="138" y="61"/>
                          <a:pt x="107" y="91"/>
                          <a:pt x="1" y="152"/>
                        </a:cubicBezTo>
                        <a:lnTo>
                          <a:pt x="31" y="701"/>
                        </a:lnTo>
                        <a:cubicBezTo>
                          <a:pt x="123" y="777"/>
                          <a:pt x="184" y="823"/>
                          <a:pt x="275" y="884"/>
                        </a:cubicBezTo>
                        <a:lnTo>
                          <a:pt x="1098" y="884"/>
                        </a:lnTo>
                        <a:cubicBezTo>
                          <a:pt x="1189" y="808"/>
                          <a:pt x="1220" y="762"/>
                          <a:pt x="1326" y="701"/>
                        </a:cubicBezTo>
                        <a:lnTo>
                          <a:pt x="1296" y="152"/>
                        </a:lnTo>
                        <a:cubicBezTo>
                          <a:pt x="1204" y="91"/>
                          <a:pt x="1143" y="61"/>
                          <a:pt x="103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31"/>
                  <p:cNvSpPr/>
                  <p:nvPr/>
                </p:nvSpPr>
                <p:spPr>
                  <a:xfrm>
                    <a:off x="2568643" y="222482"/>
                    <a:ext cx="40117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" h="884" extrusionOk="0">
                        <a:moveTo>
                          <a:pt x="229" y="0"/>
                        </a:moveTo>
                        <a:cubicBezTo>
                          <a:pt x="122" y="61"/>
                          <a:pt x="92" y="91"/>
                          <a:pt x="1" y="152"/>
                        </a:cubicBezTo>
                        <a:lnTo>
                          <a:pt x="16" y="701"/>
                        </a:lnTo>
                        <a:cubicBezTo>
                          <a:pt x="107" y="777"/>
                          <a:pt x="168" y="823"/>
                          <a:pt x="260" y="884"/>
                        </a:cubicBezTo>
                        <a:lnTo>
                          <a:pt x="1082" y="884"/>
                        </a:lnTo>
                        <a:cubicBezTo>
                          <a:pt x="1174" y="808"/>
                          <a:pt x="1219" y="762"/>
                          <a:pt x="1311" y="701"/>
                        </a:cubicBezTo>
                        <a:lnTo>
                          <a:pt x="1280" y="152"/>
                        </a:lnTo>
                        <a:cubicBezTo>
                          <a:pt x="1174" y="91"/>
                          <a:pt x="1128" y="61"/>
                          <a:pt x="102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31"/>
                  <p:cNvSpPr/>
                  <p:nvPr/>
                </p:nvSpPr>
                <p:spPr>
                  <a:xfrm>
                    <a:off x="2366316" y="249961"/>
                    <a:ext cx="40117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" h="916" extrusionOk="0">
                        <a:moveTo>
                          <a:pt x="290" y="1"/>
                        </a:moveTo>
                        <a:cubicBezTo>
                          <a:pt x="198" y="77"/>
                          <a:pt x="137" y="108"/>
                          <a:pt x="31" y="169"/>
                        </a:cubicBezTo>
                        <a:lnTo>
                          <a:pt x="0" y="748"/>
                        </a:lnTo>
                        <a:cubicBezTo>
                          <a:pt x="92" y="824"/>
                          <a:pt x="137" y="854"/>
                          <a:pt x="229" y="915"/>
                        </a:cubicBezTo>
                        <a:lnTo>
                          <a:pt x="1051" y="915"/>
                        </a:lnTo>
                        <a:cubicBezTo>
                          <a:pt x="1143" y="839"/>
                          <a:pt x="1204" y="793"/>
                          <a:pt x="1295" y="748"/>
                        </a:cubicBezTo>
                        <a:lnTo>
                          <a:pt x="1310" y="169"/>
                        </a:lnTo>
                        <a:cubicBezTo>
                          <a:pt x="1219" y="92"/>
                          <a:pt x="1158" y="62"/>
                          <a:pt x="111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31"/>
                  <p:cNvSpPr/>
                  <p:nvPr/>
                </p:nvSpPr>
                <p:spPr>
                  <a:xfrm>
                    <a:off x="2406402" y="249961"/>
                    <a:ext cx="40576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6" h="916" extrusionOk="0">
                        <a:moveTo>
                          <a:pt x="275" y="1"/>
                        </a:moveTo>
                        <a:cubicBezTo>
                          <a:pt x="183" y="77"/>
                          <a:pt x="122" y="108"/>
                          <a:pt x="31" y="169"/>
                        </a:cubicBezTo>
                        <a:lnTo>
                          <a:pt x="0" y="748"/>
                        </a:lnTo>
                        <a:cubicBezTo>
                          <a:pt x="77" y="824"/>
                          <a:pt x="138" y="854"/>
                          <a:pt x="229" y="915"/>
                        </a:cubicBezTo>
                        <a:lnTo>
                          <a:pt x="1052" y="915"/>
                        </a:lnTo>
                        <a:cubicBezTo>
                          <a:pt x="1143" y="839"/>
                          <a:pt x="1204" y="793"/>
                          <a:pt x="1295" y="748"/>
                        </a:cubicBezTo>
                        <a:lnTo>
                          <a:pt x="1326" y="169"/>
                        </a:lnTo>
                        <a:cubicBezTo>
                          <a:pt x="1219" y="92"/>
                          <a:pt x="1189" y="62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31"/>
                  <p:cNvSpPr/>
                  <p:nvPr/>
                </p:nvSpPr>
                <p:spPr>
                  <a:xfrm>
                    <a:off x="2447437" y="249961"/>
                    <a:ext cx="40117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" h="916" extrusionOk="0">
                        <a:moveTo>
                          <a:pt x="259" y="1"/>
                        </a:moveTo>
                        <a:cubicBezTo>
                          <a:pt x="168" y="77"/>
                          <a:pt x="107" y="108"/>
                          <a:pt x="15" y="169"/>
                        </a:cubicBezTo>
                        <a:lnTo>
                          <a:pt x="0" y="748"/>
                        </a:lnTo>
                        <a:cubicBezTo>
                          <a:pt x="92" y="824"/>
                          <a:pt x="153" y="854"/>
                          <a:pt x="244" y="915"/>
                        </a:cubicBezTo>
                        <a:lnTo>
                          <a:pt x="1067" y="915"/>
                        </a:lnTo>
                        <a:cubicBezTo>
                          <a:pt x="1158" y="839"/>
                          <a:pt x="1219" y="793"/>
                          <a:pt x="1310" y="748"/>
                        </a:cubicBezTo>
                        <a:lnTo>
                          <a:pt x="1310" y="169"/>
                        </a:lnTo>
                        <a:cubicBezTo>
                          <a:pt x="1219" y="92"/>
                          <a:pt x="1158" y="62"/>
                          <a:pt x="10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31"/>
                  <p:cNvSpPr/>
                  <p:nvPr/>
                </p:nvSpPr>
                <p:spPr>
                  <a:xfrm>
                    <a:off x="2487982" y="249961"/>
                    <a:ext cx="40606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7" h="916" extrusionOk="0">
                        <a:moveTo>
                          <a:pt x="260" y="1"/>
                        </a:moveTo>
                        <a:cubicBezTo>
                          <a:pt x="153" y="77"/>
                          <a:pt x="107" y="108"/>
                          <a:pt x="1" y="169"/>
                        </a:cubicBezTo>
                        <a:lnTo>
                          <a:pt x="1" y="748"/>
                        </a:lnTo>
                        <a:cubicBezTo>
                          <a:pt x="107" y="824"/>
                          <a:pt x="153" y="854"/>
                          <a:pt x="260" y="915"/>
                        </a:cubicBezTo>
                        <a:lnTo>
                          <a:pt x="1067" y="915"/>
                        </a:lnTo>
                        <a:cubicBezTo>
                          <a:pt x="1174" y="839"/>
                          <a:pt x="1220" y="793"/>
                          <a:pt x="1326" y="748"/>
                        </a:cubicBezTo>
                        <a:lnTo>
                          <a:pt x="1296" y="169"/>
                        </a:lnTo>
                        <a:cubicBezTo>
                          <a:pt x="1204" y="92"/>
                          <a:pt x="1174" y="62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31"/>
                  <p:cNvSpPr/>
                  <p:nvPr/>
                </p:nvSpPr>
                <p:spPr>
                  <a:xfrm>
                    <a:off x="2529016" y="249961"/>
                    <a:ext cx="40117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" h="916" extrusionOk="0">
                        <a:moveTo>
                          <a:pt x="229" y="1"/>
                        </a:moveTo>
                        <a:cubicBezTo>
                          <a:pt x="153" y="77"/>
                          <a:pt x="92" y="108"/>
                          <a:pt x="0" y="169"/>
                        </a:cubicBezTo>
                        <a:lnTo>
                          <a:pt x="16" y="748"/>
                        </a:lnTo>
                        <a:cubicBezTo>
                          <a:pt x="107" y="824"/>
                          <a:pt x="168" y="854"/>
                          <a:pt x="259" y="915"/>
                        </a:cubicBezTo>
                        <a:lnTo>
                          <a:pt x="1082" y="915"/>
                        </a:lnTo>
                        <a:cubicBezTo>
                          <a:pt x="1158" y="839"/>
                          <a:pt x="1219" y="793"/>
                          <a:pt x="1311" y="748"/>
                        </a:cubicBezTo>
                        <a:lnTo>
                          <a:pt x="1296" y="169"/>
                        </a:lnTo>
                        <a:cubicBezTo>
                          <a:pt x="1204" y="92"/>
                          <a:pt x="1143" y="62"/>
                          <a:pt x="105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31"/>
                  <p:cNvSpPr/>
                  <p:nvPr/>
                </p:nvSpPr>
                <p:spPr>
                  <a:xfrm>
                    <a:off x="2569592" y="249961"/>
                    <a:ext cx="40576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6" h="916" extrusionOk="0">
                        <a:moveTo>
                          <a:pt x="229" y="1"/>
                        </a:moveTo>
                        <a:cubicBezTo>
                          <a:pt x="137" y="77"/>
                          <a:pt x="91" y="108"/>
                          <a:pt x="0" y="169"/>
                        </a:cubicBezTo>
                        <a:lnTo>
                          <a:pt x="30" y="748"/>
                        </a:lnTo>
                        <a:cubicBezTo>
                          <a:pt x="122" y="824"/>
                          <a:pt x="183" y="854"/>
                          <a:pt x="274" y="915"/>
                        </a:cubicBezTo>
                        <a:lnTo>
                          <a:pt x="1097" y="915"/>
                        </a:lnTo>
                        <a:cubicBezTo>
                          <a:pt x="1188" y="839"/>
                          <a:pt x="1219" y="793"/>
                          <a:pt x="1326" y="748"/>
                        </a:cubicBezTo>
                        <a:lnTo>
                          <a:pt x="1280" y="169"/>
                        </a:lnTo>
                        <a:cubicBezTo>
                          <a:pt x="1188" y="92"/>
                          <a:pt x="1143" y="62"/>
                          <a:pt x="1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31"/>
                  <p:cNvSpPr/>
                  <p:nvPr/>
                </p:nvSpPr>
                <p:spPr>
                  <a:xfrm>
                    <a:off x="2364449" y="277960"/>
                    <a:ext cx="41035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" h="915" extrusionOk="0">
                        <a:moveTo>
                          <a:pt x="290" y="0"/>
                        </a:moveTo>
                        <a:cubicBezTo>
                          <a:pt x="198" y="76"/>
                          <a:pt x="137" y="107"/>
                          <a:pt x="46" y="168"/>
                        </a:cubicBezTo>
                        <a:lnTo>
                          <a:pt x="0" y="747"/>
                        </a:lnTo>
                        <a:cubicBezTo>
                          <a:pt x="76" y="792"/>
                          <a:pt x="137" y="838"/>
                          <a:pt x="229" y="914"/>
                        </a:cubicBezTo>
                        <a:lnTo>
                          <a:pt x="1067" y="914"/>
                        </a:lnTo>
                        <a:cubicBezTo>
                          <a:pt x="1173" y="838"/>
                          <a:pt x="1219" y="823"/>
                          <a:pt x="1326" y="747"/>
                        </a:cubicBezTo>
                        <a:lnTo>
                          <a:pt x="1341" y="168"/>
                        </a:lnTo>
                        <a:cubicBezTo>
                          <a:pt x="1250" y="107"/>
                          <a:pt x="1189" y="76"/>
                          <a:pt x="11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31"/>
                  <p:cNvSpPr/>
                  <p:nvPr/>
                </p:nvSpPr>
                <p:spPr>
                  <a:xfrm>
                    <a:off x="2404994" y="277960"/>
                    <a:ext cx="41065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915" extrusionOk="0">
                        <a:moveTo>
                          <a:pt x="260" y="0"/>
                        </a:moveTo>
                        <a:cubicBezTo>
                          <a:pt x="168" y="76"/>
                          <a:pt x="107" y="107"/>
                          <a:pt x="16" y="168"/>
                        </a:cubicBezTo>
                        <a:lnTo>
                          <a:pt x="1" y="747"/>
                        </a:lnTo>
                        <a:cubicBezTo>
                          <a:pt x="92" y="792"/>
                          <a:pt x="153" y="838"/>
                          <a:pt x="244" y="914"/>
                        </a:cubicBezTo>
                        <a:lnTo>
                          <a:pt x="1082" y="914"/>
                        </a:lnTo>
                        <a:cubicBezTo>
                          <a:pt x="1174" y="838"/>
                          <a:pt x="1235" y="823"/>
                          <a:pt x="1326" y="747"/>
                        </a:cubicBezTo>
                        <a:lnTo>
                          <a:pt x="1341" y="168"/>
                        </a:lnTo>
                        <a:cubicBezTo>
                          <a:pt x="1265" y="107"/>
                          <a:pt x="1220" y="76"/>
                          <a:pt x="10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31"/>
                  <p:cNvSpPr/>
                  <p:nvPr/>
                </p:nvSpPr>
                <p:spPr>
                  <a:xfrm>
                    <a:off x="2446947" y="277960"/>
                    <a:ext cx="40606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7" h="915" extrusionOk="0">
                        <a:moveTo>
                          <a:pt x="260" y="0"/>
                        </a:moveTo>
                        <a:cubicBezTo>
                          <a:pt x="169" y="76"/>
                          <a:pt x="108" y="107"/>
                          <a:pt x="16" y="168"/>
                        </a:cubicBezTo>
                        <a:lnTo>
                          <a:pt x="1" y="747"/>
                        </a:lnTo>
                        <a:cubicBezTo>
                          <a:pt x="92" y="792"/>
                          <a:pt x="153" y="838"/>
                          <a:pt x="245" y="914"/>
                        </a:cubicBezTo>
                        <a:lnTo>
                          <a:pt x="1083" y="914"/>
                        </a:lnTo>
                        <a:cubicBezTo>
                          <a:pt x="1174" y="838"/>
                          <a:pt x="1235" y="823"/>
                          <a:pt x="1326" y="747"/>
                        </a:cubicBezTo>
                        <a:lnTo>
                          <a:pt x="1326" y="168"/>
                        </a:lnTo>
                        <a:cubicBezTo>
                          <a:pt x="1235" y="107"/>
                          <a:pt x="1174" y="76"/>
                          <a:pt x="108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31"/>
                  <p:cNvSpPr/>
                  <p:nvPr/>
                </p:nvSpPr>
                <p:spPr>
                  <a:xfrm>
                    <a:off x="2487982" y="277960"/>
                    <a:ext cx="41065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915" extrusionOk="0">
                        <a:moveTo>
                          <a:pt x="260" y="0"/>
                        </a:moveTo>
                        <a:cubicBezTo>
                          <a:pt x="153" y="76"/>
                          <a:pt x="107" y="107"/>
                          <a:pt x="1" y="168"/>
                        </a:cubicBezTo>
                        <a:lnTo>
                          <a:pt x="1" y="747"/>
                        </a:lnTo>
                        <a:cubicBezTo>
                          <a:pt x="107" y="792"/>
                          <a:pt x="153" y="838"/>
                          <a:pt x="260" y="914"/>
                        </a:cubicBezTo>
                        <a:lnTo>
                          <a:pt x="1098" y="914"/>
                        </a:lnTo>
                        <a:cubicBezTo>
                          <a:pt x="1189" y="838"/>
                          <a:pt x="1250" y="823"/>
                          <a:pt x="1341" y="747"/>
                        </a:cubicBezTo>
                        <a:lnTo>
                          <a:pt x="1326" y="168"/>
                        </a:lnTo>
                        <a:cubicBezTo>
                          <a:pt x="1220" y="107"/>
                          <a:pt x="1174" y="76"/>
                          <a:pt x="10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31"/>
                  <p:cNvSpPr/>
                  <p:nvPr/>
                </p:nvSpPr>
                <p:spPr>
                  <a:xfrm>
                    <a:off x="2529475" y="277960"/>
                    <a:ext cx="41065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915" extrusionOk="0">
                        <a:moveTo>
                          <a:pt x="244" y="0"/>
                        </a:moveTo>
                        <a:cubicBezTo>
                          <a:pt x="153" y="76"/>
                          <a:pt x="92" y="107"/>
                          <a:pt x="1" y="168"/>
                        </a:cubicBezTo>
                        <a:lnTo>
                          <a:pt x="16" y="747"/>
                        </a:lnTo>
                        <a:cubicBezTo>
                          <a:pt x="123" y="792"/>
                          <a:pt x="168" y="838"/>
                          <a:pt x="275" y="914"/>
                        </a:cubicBezTo>
                        <a:lnTo>
                          <a:pt x="1082" y="914"/>
                        </a:lnTo>
                        <a:cubicBezTo>
                          <a:pt x="1189" y="838"/>
                          <a:pt x="1235" y="823"/>
                          <a:pt x="1341" y="747"/>
                        </a:cubicBezTo>
                        <a:lnTo>
                          <a:pt x="1311" y="168"/>
                        </a:lnTo>
                        <a:cubicBezTo>
                          <a:pt x="1220" y="107"/>
                          <a:pt x="1159" y="76"/>
                          <a:pt x="10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31"/>
                  <p:cNvSpPr/>
                  <p:nvPr/>
                </p:nvSpPr>
                <p:spPr>
                  <a:xfrm>
                    <a:off x="2570969" y="277960"/>
                    <a:ext cx="40606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7" h="915" extrusionOk="0">
                        <a:moveTo>
                          <a:pt x="229" y="0"/>
                        </a:moveTo>
                        <a:cubicBezTo>
                          <a:pt x="153" y="76"/>
                          <a:pt x="92" y="107"/>
                          <a:pt x="1" y="168"/>
                        </a:cubicBezTo>
                        <a:lnTo>
                          <a:pt x="16" y="747"/>
                        </a:lnTo>
                        <a:cubicBezTo>
                          <a:pt x="107" y="792"/>
                          <a:pt x="168" y="838"/>
                          <a:pt x="260" y="914"/>
                        </a:cubicBezTo>
                        <a:lnTo>
                          <a:pt x="1098" y="914"/>
                        </a:lnTo>
                        <a:cubicBezTo>
                          <a:pt x="1174" y="838"/>
                          <a:pt x="1235" y="823"/>
                          <a:pt x="1326" y="747"/>
                        </a:cubicBezTo>
                        <a:lnTo>
                          <a:pt x="1296" y="168"/>
                        </a:lnTo>
                        <a:cubicBezTo>
                          <a:pt x="1204" y="107"/>
                          <a:pt x="1143" y="76"/>
                          <a:pt x="105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31"/>
                  <p:cNvSpPr/>
                  <p:nvPr/>
                </p:nvSpPr>
                <p:spPr>
                  <a:xfrm>
                    <a:off x="2363042" y="306846"/>
                    <a:ext cx="41065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946" extrusionOk="0">
                        <a:moveTo>
                          <a:pt x="275" y="1"/>
                        </a:moveTo>
                        <a:cubicBezTo>
                          <a:pt x="183" y="62"/>
                          <a:pt x="122" y="107"/>
                          <a:pt x="31" y="184"/>
                        </a:cubicBezTo>
                        <a:lnTo>
                          <a:pt x="0" y="763"/>
                        </a:lnTo>
                        <a:cubicBezTo>
                          <a:pt x="92" y="823"/>
                          <a:pt x="153" y="869"/>
                          <a:pt x="244" y="945"/>
                        </a:cubicBezTo>
                        <a:lnTo>
                          <a:pt x="1082" y="945"/>
                        </a:lnTo>
                        <a:cubicBezTo>
                          <a:pt x="1174" y="884"/>
                          <a:pt x="1235" y="839"/>
                          <a:pt x="1326" y="763"/>
                        </a:cubicBezTo>
                        <a:lnTo>
                          <a:pt x="1341" y="184"/>
                        </a:lnTo>
                        <a:cubicBezTo>
                          <a:pt x="1250" y="123"/>
                          <a:pt x="1219" y="77"/>
                          <a:pt x="111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31"/>
                  <p:cNvSpPr/>
                  <p:nvPr/>
                </p:nvSpPr>
                <p:spPr>
                  <a:xfrm>
                    <a:off x="2404994" y="306846"/>
                    <a:ext cx="41065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946" extrusionOk="0">
                        <a:moveTo>
                          <a:pt x="260" y="1"/>
                        </a:moveTo>
                        <a:cubicBezTo>
                          <a:pt x="168" y="62"/>
                          <a:pt x="107" y="107"/>
                          <a:pt x="16" y="184"/>
                        </a:cubicBezTo>
                        <a:lnTo>
                          <a:pt x="1" y="763"/>
                        </a:lnTo>
                        <a:cubicBezTo>
                          <a:pt x="92" y="823"/>
                          <a:pt x="153" y="869"/>
                          <a:pt x="244" y="945"/>
                        </a:cubicBezTo>
                        <a:lnTo>
                          <a:pt x="1082" y="945"/>
                        </a:lnTo>
                        <a:cubicBezTo>
                          <a:pt x="1174" y="884"/>
                          <a:pt x="1235" y="839"/>
                          <a:pt x="1326" y="763"/>
                        </a:cubicBezTo>
                        <a:lnTo>
                          <a:pt x="1341" y="184"/>
                        </a:lnTo>
                        <a:cubicBezTo>
                          <a:pt x="1250" y="123"/>
                          <a:pt x="1189" y="77"/>
                          <a:pt x="109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31"/>
                  <p:cNvSpPr/>
                  <p:nvPr/>
                </p:nvSpPr>
                <p:spPr>
                  <a:xfrm>
                    <a:off x="2446947" y="306846"/>
                    <a:ext cx="40606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7" h="946" extrusionOk="0">
                        <a:moveTo>
                          <a:pt x="260" y="1"/>
                        </a:moveTo>
                        <a:cubicBezTo>
                          <a:pt x="169" y="62"/>
                          <a:pt x="108" y="107"/>
                          <a:pt x="16" y="184"/>
                        </a:cubicBezTo>
                        <a:lnTo>
                          <a:pt x="1" y="763"/>
                        </a:lnTo>
                        <a:cubicBezTo>
                          <a:pt x="92" y="823"/>
                          <a:pt x="153" y="869"/>
                          <a:pt x="245" y="945"/>
                        </a:cubicBezTo>
                        <a:lnTo>
                          <a:pt x="1083" y="945"/>
                        </a:lnTo>
                        <a:cubicBezTo>
                          <a:pt x="1174" y="884"/>
                          <a:pt x="1235" y="839"/>
                          <a:pt x="1326" y="763"/>
                        </a:cubicBezTo>
                        <a:lnTo>
                          <a:pt x="1326" y="184"/>
                        </a:lnTo>
                        <a:cubicBezTo>
                          <a:pt x="1235" y="123"/>
                          <a:pt x="1174" y="77"/>
                          <a:pt x="109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31"/>
                  <p:cNvSpPr/>
                  <p:nvPr/>
                </p:nvSpPr>
                <p:spPr>
                  <a:xfrm>
                    <a:off x="2488930" y="306846"/>
                    <a:ext cx="40576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6" h="946" extrusionOk="0">
                        <a:moveTo>
                          <a:pt x="244" y="1"/>
                        </a:moveTo>
                        <a:cubicBezTo>
                          <a:pt x="153" y="62"/>
                          <a:pt x="92" y="107"/>
                          <a:pt x="0" y="184"/>
                        </a:cubicBezTo>
                        <a:lnTo>
                          <a:pt x="0" y="763"/>
                        </a:lnTo>
                        <a:cubicBezTo>
                          <a:pt x="92" y="823"/>
                          <a:pt x="153" y="869"/>
                          <a:pt x="244" y="945"/>
                        </a:cubicBezTo>
                        <a:lnTo>
                          <a:pt x="1082" y="945"/>
                        </a:lnTo>
                        <a:cubicBezTo>
                          <a:pt x="1173" y="884"/>
                          <a:pt x="1234" y="839"/>
                          <a:pt x="1326" y="763"/>
                        </a:cubicBezTo>
                        <a:lnTo>
                          <a:pt x="1310" y="184"/>
                        </a:lnTo>
                        <a:cubicBezTo>
                          <a:pt x="1219" y="123"/>
                          <a:pt x="1158" y="77"/>
                          <a:pt x="10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31"/>
                  <p:cNvSpPr/>
                  <p:nvPr/>
                </p:nvSpPr>
                <p:spPr>
                  <a:xfrm>
                    <a:off x="2529934" y="306846"/>
                    <a:ext cx="41524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7" h="946" extrusionOk="0">
                        <a:moveTo>
                          <a:pt x="260" y="1"/>
                        </a:moveTo>
                        <a:cubicBezTo>
                          <a:pt x="153" y="62"/>
                          <a:pt x="108" y="107"/>
                          <a:pt x="1" y="184"/>
                        </a:cubicBezTo>
                        <a:lnTo>
                          <a:pt x="31" y="763"/>
                        </a:lnTo>
                        <a:cubicBezTo>
                          <a:pt x="123" y="823"/>
                          <a:pt x="184" y="869"/>
                          <a:pt x="275" y="945"/>
                        </a:cubicBezTo>
                        <a:lnTo>
                          <a:pt x="1113" y="945"/>
                        </a:lnTo>
                        <a:cubicBezTo>
                          <a:pt x="1205" y="884"/>
                          <a:pt x="1266" y="839"/>
                          <a:pt x="1357" y="763"/>
                        </a:cubicBezTo>
                        <a:lnTo>
                          <a:pt x="1342" y="184"/>
                        </a:lnTo>
                        <a:cubicBezTo>
                          <a:pt x="1220" y="123"/>
                          <a:pt x="1189" y="77"/>
                          <a:pt x="109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31"/>
                  <p:cNvSpPr/>
                  <p:nvPr/>
                </p:nvSpPr>
                <p:spPr>
                  <a:xfrm>
                    <a:off x="2571917" y="306846"/>
                    <a:ext cx="41524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7" h="946" extrusionOk="0">
                        <a:moveTo>
                          <a:pt x="259" y="1"/>
                        </a:moveTo>
                        <a:cubicBezTo>
                          <a:pt x="153" y="62"/>
                          <a:pt x="107" y="107"/>
                          <a:pt x="0" y="184"/>
                        </a:cubicBezTo>
                        <a:lnTo>
                          <a:pt x="31" y="763"/>
                        </a:lnTo>
                        <a:cubicBezTo>
                          <a:pt x="122" y="823"/>
                          <a:pt x="183" y="869"/>
                          <a:pt x="274" y="945"/>
                        </a:cubicBezTo>
                        <a:lnTo>
                          <a:pt x="1112" y="945"/>
                        </a:lnTo>
                        <a:cubicBezTo>
                          <a:pt x="1204" y="884"/>
                          <a:pt x="1265" y="839"/>
                          <a:pt x="1356" y="763"/>
                        </a:cubicBezTo>
                        <a:lnTo>
                          <a:pt x="1326" y="184"/>
                        </a:lnTo>
                        <a:cubicBezTo>
                          <a:pt x="1219" y="123"/>
                          <a:pt x="1173" y="77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31"/>
                  <p:cNvSpPr/>
                  <p:nvPr/>
                </p:nvSpPr>
                <p:spPr>
                  <a:xfrm>
                    <a:off x="2361175" y="336681"/>
                    <a:ext cx="41983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976" extrusionOk="0">
                        <a:moveTo>
                          <a:pt x="305" y="1"/>
                        </a:moveTo>
                        <a:cubicBezTo>
                          <a:pt x="183" y="62"/>
                          <a:pt x="138" y="92"/>
                          <a:pt x="31" y="168"/>
                        </a:cubicBezTo>
                        <a:lnTo>
                          <a:pt x="1" y="778"/>
                        </a:lnTo>
                        <a:cubicBezTo>
                          <a:pt x="92" y="854"/>
                          <a:pt x="153" y="900"/>
                          <a:pt x="244" y="976"/>
                        </a:cubicBezTo>
                        <a:lnTo>
                          <a:pt x="1082" y="976"/>
                        </a:lnTo>
                        <a:cubicBezTo>
                          <a:pt x="1189" y="900"/>
                          <a:pt x="1250" y="854"/>
                          <a:pt x="1341" y="778"/>
                        </a:cubicBezTo>
                        <a:lnTo>
                          <a:pt x="1372" y="168"/>
                        </a:lnTo>
                        <a:cubicBezTo>
                          <a:pt x="1280" y="123"/>
                          <a:pt x="1235" y="77"/>
                          <a:pt x="11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31"/>
                  <p:cNvSpPr/>
                  <p:nvPr/>
                </p:nvSpPr>
                <p:spPr>
                  <a:xfrm>
                    <a:off x="2403617" y="336681"/>
                    <a:ext cx="41983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976" extrusionOk="0">
                        <a:moveTo>
                          <a:pt x="274" y="1"/>
                        </a:moveTo>
                        <a:cubicBezTo>
                          <a:pt x="168" y="62"/>
                          <a:pt x="122" y="92"/>
                          <a:pt x="15" y="168"/>
                        </a:cubicBezTo>
                        <a:lnTo>
                          <a:pt x="0" y="778"/>
                        </a:lnTo>
                        <a:cubicBezTo>
                          <a:pt x="91" y="854"/>
                          <a:pt x="152" y="900"/>
                          <a:pt x="244" y="976"/>
                        </a:cubicBezTo>
                        <a:lnTo>
                          <a:pt x="1097" y="976"/>
                        </a:lnTo>
                        <a:cubicBezTo>
                          <a:pt x="1204" y="900"/>
                          <a:pt x="1265" y="854"/>
                          <a:pt x="1356" y="778"/>
                        </a:cubicBezTo>
                        <a:lnTo>
                          <a:pt x="1371" y="168"/>
                        </a:lnTo>
                        <a:cubicBezTo>
                          <a:pt x="1280" y="123"/>
                          <a:pt x="1219" y="77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31"/>
                  <p:cNvSpPr/>
                  <p:nvPr/>
                </p:nvSpPr>
                <p:spPr>
                  <a:xfrm>
                    <a:off x="2446029" y="336681"/>
                    <a:ext cx="41524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7" h="976" extrusionOk="0">
                        <a:moveTo>
                          <a:pt x="275" y="1"/>
                        </a:moveTo>
                        <a:cubicBezTo>
                          <a:pt x="183" y="62"/>
                          <a:pt x="122" y="92"/>
                          <a:pt x="31" y="168"/>
                        </a:cubicBezTo>
                        <a:lnTo>
                          <a:pt x="0" y="778"/>
                        </a:lnTo>
                        <a:cubicBezTo>
                          <a:pt x="92" y="854"/>
                          <a:pt x="153" y="900"/>
                          <a:pt x="259" y="976"/>
                        </a:cubicBezTo>
                        <a:lnTo>
                          <a:pt x="1113" y="976"/>
                        </a:lnTo>
                        <a:cubicBezTo>
                          <a:pt x="1204" y="900"/>
                          <a:pt x="1265" y="854"/>
                          <a:pt x="1356" y="778"/>
                        </a:cubicBezTo>
                        <a:lnTo>
                          <a:pt x="1356" y="168"/>
                        </a:lnTo>
                        <a:cubicBezTo>
                          <a:pt x="1265" y="123"/>
                          <a:pt x="1204" y="77"/>
                          <a:pt x="111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31"/>
                  <p:cNvSpPr/>
                  <p:nvPr/>
                </p:nvSpPr>
                <p:spPr>
                  <a:xfrm>
                    <a:off x="2488930" y="336681"/>
                    <a:ext cx="41035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" h="976" extrusionOk="0">
                        <a:moveTo>
                          <a:pt x="244" y="1"/>
                        </a:moveTo>
                        <a:cubicBezTo>
                          <a:pt x="153" y="62"/>
                          <a:pt x="92" y="92"/>
                          <a:pt x="0" y="168"/>
                        </a:cubicBezTo>
                        <a:lnTo>
                          <a:pt x="0" y="778"/>
                        </a:lnTo>
                        <a:cubicBezTo>
                          <a:pt x="92" y="854"/>
                          <a:pt x="153" y="900"/>
                          <a:pt x="244" y="976"/>
                        </a:cubicBezTo>
                        <a:lnTo>
                          <a:pt x="1097" y="976"/>
                        </a:lnTo>
                        <a:cubicBezTo>
                          <a:pt x="1189" y="900"/>
                          <a:pt x="1250" y="854"/>
                          <a:pt x="1341" y="778"/>
                        </a:cubicBezTo>
                        <a:lnTo>
                          <a:pt x="1326" y="168"/>
                        </a:lnTo>
                        <a:cubicBezTo>
                          <a:pt x="1234" y="123"/>
                          <a:pt x="1173" y="77"/>
                          <a:pt x="10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31"/>
                  <p:cNvSpPr/>
                  <p:nvPr/>
                </p:nvSpPr>
                <p:spPr>
                  <a:xfrm>
                    <a:off x="2529934" y="336681"/>
                    <a:ext cx="42014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3" h="976" extrusionOk="0">
                        <a:moveTo>
                          <a:pt x="260" y="1"/>
                        </a:moveTo>
                        <a:cubicBezTo>
                          <a:pt x="153" y="62"/>
                          <a:pt x="108" y="92"/>
                          <a:pt x="1" y="168"/>
                        </a:cubicBezTo>
                        <a:lnTo>
                          <a:pt x="31" y="778"/>
                        </a:lnTo>
                        <a:cubicBezTo>
                          <a:pt x="123" y="854"/>
                          <a:pt x="184" y="900"/>
                          <a:pt x="275" y="976"/>
                        </a:cubicBezTo>
                        <a:lnTo>
                          <a:pt x="1128" y="976"/>
                        </a:lnTo>
                        <a:cubicBezTo>
                          <a:pt x="1220" y="900"/>
                          <a:pt x="1281" y="854"/>
                          <a:pt x="1372" y="778"/>
                        </a:cubicBezTo>
                        <a:lnTo>
                          <a:pt x="1357" y="168"/>
                        </a:lnTo>
                        <a:cubicBezTo>
                          <a:pt x="1266" y="123"/>
                          <a:pt x="1205" y="77"/>
                          <a:pt x="109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31"/>
                  <p:cNvSpPr/>
                  <p:nvPr/>
                </p:nvSpPr>
                <p:spPr>
                  <a:xfrm>
                    <a:off x="2572835" y="336681"/>
                    <a:ext cx="42473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8" h="976" extrusionOk="0">
                        <a:moveTo>
                          <a:pt x="244" y="1"/>
                        </a:moveTo>
                        <a:cubicBezTo>
                          <a:pt x="153" y="62"/>
                          <a:pt x="92" y="92"/>
                          <a:pt x="1" y="168"/>
                        </a:cubicBezTo>
                        <a:lnTo>
                          <a:pt x="16" y="778"/>
                        </a:lnTo>
                        <a:cubicBezTo>
                          <a:pt x="123" y="854"/>
                          <a:pt x="183" y="900"/>
                          <a:pt x="275" y="976"/>
                        </a:cubicBezTo>
                        <a:lnTo>
                          <a:pt x="1143" y="976"/>
                        </a:lnTo>
                        <a:cubicBezTo>
                          <a:pt x="1235" y="900"/>
                          <a:pt x="1296" y="854"/>
                          <a:pt x="1387" y="778"/>
                        </a:cubicBezTo>
                        <a:lnTo>
                          <a:pt x="1341" y="168"/>
                        </a:lnTo>
                        <a:cubicBezTo>
                          <a:pt x="1235" y="123"/>
                          <a:pt x="1189" y="77"/>
                          <a:pt x="10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31"/>
                  <p:cNvSpPr/>
                  <p:nvPr/>
                </p:nvSpPr>
                <p:spPr>
                  <a:xfrm>
                    <a:off x="2359309" y="367006"/>
                    <a:ext cx="42473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8" h="1006" extrusionOk="0">
                        <a:moveTo>
                          <a:pt x="305" y="0"/>
                        </a:moveTo>
                        <a:cubicBezTo>
                          <a:pt x="199" y="76"/>
                          <a:pt x="138" y="122"/>
                          <a:pt x="46" y="198"/>
                        </a:cubicBezTo>
                        <a:lnTo>
                          <a:pt x="1" y="823"/>
                        </a:lnTo>
                        <a:cubicBezTo>
                          <a:pt x="92" y="899"/>
                          <a:pt x="153" y="930"/>
                          <a:pt x="244" y="1006"/>
                        </a:cubicBezTo>
                        <a:lnTo>
                          <a:pt x="1113" y="1006"/>
                        </a:lnTo>
                        <a:cubicBezTo>
                          <a:pt x="1219" y="930"/>
                          <a:pt x="1280" y="899"/>
                          <a:pt x="1372" y="823"/>
                        </a:cubicBezTo>
                        <a:lnTo>
                          <a:pt x="1387" y="198"/>
                        </a:lnTo>
                        <a:cubicBezTo>
                          <a:pt x="1296" y="122"/>
                          <a:pt x="1265" y="76"/>
                          <a:pt x="11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" name="Google Shape;532;p31"/>
                  <p:cNvSpPr/>
                  <p:nvPr/>
                </p:nvSpPr>
                <p:spPr>
                  <a:xfrm>
                    <a:off x="2402669" y="367006"/>
                    <a:ext cx="42473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8" h="1006" extrusionOk="0">
                        <a:moveTo>
                          <a:pt x="275" y="0"/>
                        </a:moveTo>
                        <a:cubicBezTo>
                          <a:pt x="168" y="76"/>
                          <a:pt x="107" y="122"/>
                          <a:pt x="16" y="198"/>
                        </a:cubicBezTo>
                        <a:lnTo>
                          <a:pt x="1" y="823"/>
                        </a:lnTo>
                        <a:cubicBezTo>
                          <a:pt x="92" y="899"/>
                          <a:pt x="153" y="930"/>
                          <a:pt x="244" y="1006"/>
                        </a:cubicBezTo>
                        <a:lnTo>
                          <a:pt x="1098" y="1006"/>
                        </a:lnTo>
                        <a:cubicBezTo>
                          <a:pt x="1219" y="930"/>
                          <a:pt x="1265" y="899"/>
                          <a:pt x="1372" y="823"/>
                        </a:cubicBezTo>
                        <a:lnTo>
                          <a:pt x="1387" y="198"/>
                        </a:lnTo>
                        <a:cubicBezTo>
                          <a:pt x="1296" y="122"/>
                          <a:pt x="1235" y="76"/>
                          <a:pt x="114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" name="Google Shape;533;p31"/>
                  <p:cNvSpPr/>
                  <p:nvPr/>
                </p:nvSpPr>
                <p:spPr>
                  <a:xfrm>
                    <a:off x="2446029" y="367006"/>
                    <a:ext cx="41524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7" h="1006" extrusionOk="0">
                        <a:moveTo>
                          <a:pt x="275" y="0"/>
                        </a:moveTo>
                        <a:cubicBezTo>
                          <a:pt x="183" y="76"/>
                          <a:pt x="122" y="122"/>
                          <a:pt x="31" y="198"/>
                        </a:cubicBezTo>
                        <a:lnTo>
                          <a:pt x="0" y="823"/>
                        </a:lnTo>
                        <a:cubicBezTo>
                          <a:pt x="92" y="899"/>
                          <a:pt x="153" y="930"/>
                          <a:pt x="259" y="1006"/>
                        </a:cubicBezTo>
                        <a:lnTo>
                          <a:pt x="1113" y="1006"/>
                        </a:lnTo>
                        <a:cubicBezTo>
                          <a:pt x="1204" y="930"/>
                          <a:pt x="1265" y="899"/>
                          <a:pt x="1356" y="823"/>
                        </a:cubicBezTo>
                        <a:lnTo>
                          <a:pt x="1356" y="198"/>
                        </a:lnTo>
                        <a:cubicBezTo>
                          <a:pt x="1265" y="122"/>
                          <a:pt x="1204" y="76"/>
                          <a:pt x="112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4" name="Google Shape;534;p31"/>
                  <p:cNvSpPr/>
                  <p:nvPr/>
                </p:nvSpPr>
                <p:spPr>
                  <a:xfrm>
                    <a:off x="2489389" y="367006"/>
                    <a:ext cx="41524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7" h="1006" extrusionOk="0">
                        <a:moveTo>
                          <a:pt x="244" y="0"/>
                        </a:moveTo>
                        <a:cubicBezTo>
                          <a:pt x="153" y="76"/>
                          <a:pt x="92" y="122"/>
                          <a:pt x="0" y="198"/>
                        </a:cubicBezTo>
                        <a:lnTo>
                          <a:pt x="0" y="823"/>
                        </a:lnTo>
                        <a:cubicBezTo>
                          <a:pt x="92" y="899"/>
                          <a:pt x="153" y="930"/>
                          <a:pt x="244" y="1006"/>
                        </a:cubicBezTo>
                        <a:lnTo>
                          <a:pt x="1097" y="1006"/>
                        </a:lnTo>
                        <a:cubicBezTo>
                          <a:pt x="1204" y="930"/>
                          <a:pt x="1250" y="899"/>
                          <a:pt x="1356" y="823"/>
                        </a:cubicBezTo>
                        <a:lnTo>
                          <a:pt x="1326" y="198"/>
                        </a:lnTo>
                        <a:cubicBezTo>
                          <a:pt x="1235" y="122"/>
                          <a:pt x="1174" y="76"/>
                          <a:pt x="10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" name="Google Shape;535;p31"/>
                  <p:cNvSpPr/>
                  <p:nvPr/>
                </p:nvSpPr>
                <p:spPr>
                  <a:xfrm>
                    <a:off x="2530883" y="367006"/>
                    <a:ext cx="42442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7" h="1006" extrusionOk="0">
                        <a:moveTo>
                          <a:pt x="244" y="0"/>
                        </a:moveTo>
                        <a:cubicBezTo>
                          <a:pt x="153" y="76"/>
                          <a:pt x="92" y="122"/>
                          <a:pt x="0" y="198"/>
                        </a:cubicBezTo>
                        <a:lnTo>
                          <a:pt x="16" y="823"/>
                        </a:lnTo>
                        <a:cubicBezTo>
                          <a:pt x="122" y="899"/>
                          <a:pt x="183" y="930"/>
                          <a:pt x="275" y="1006"/>
                        </a:cubicBezTo>
                        <a:lnTo>
                          <a:pt x="1143" y="1006"/>
                        </a:lnTo>
                        <a:cubicBezTo>
                          <a:pt x="1235" y="930"/>
                          <a:pt x="1295" y="899"/>
                          <a:pt x="1387" y="823"/>
                        </a:cubicBezTo>
                        <a:lnTo>
                          <a:pt x="1372" y="198"/>
                        </a:lnTo>
                        <a:cubicBezTo>
                          <a:pt x="1265" y="122"/>
                          <a:pt x="1219" y="76"/>
                          <a:pt x="10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" name="Google Shape;536;p31"/>
                  <p:cNvSpPr/>
                  <p:nvPr/>
                </p:nvSpPr>
                <p:spPr>
                  <a:xfrm>
                    <a:off x="2574243" y="367006"/>
                    <a:ext cx="42932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3" h="1006" extrusionOk="0">
                        <a:moveTo>
                          <a:pt x="259" y="0"/>
                        </a:moveTo>
                        <a:cubicBezTo>
                          <a:pt x="153" y="76"/>
                          <a:pt x="92" y="122"/>
                          <a:pt x="0" y="198"/>
                        </a:cubicBezTo>
                        <a:lnTo>
                          <a:pt x="31" y="823"/>
                        </a:lnTo>
                        <a:cubicBezTo>
                          <a:pt x="137" y="899"/>
                          <a:pt x="198" y="930"/>
                          <a:pt x="290" y="1006"/>
                        </a:cubicBezTo>
                        <a:lnTo>
                          <a:pt x="1143" y="1006"/>
                        </a:lnTo>
                        <a:cubicBezTo>
                          <a:pt x="1234" y="930"/>
                          <a:pt x="1295" y="899"/>
                          <a:pt x="1402" y="823"/>
                        </a:cubicBezTo>
                        <a:lnTo>
                          <a:pt x="1356" y="198"/>
                        </a:lnTo>
                        <a:cubicBezTo>
                          <a:pt x="1250" y="122"/>
                          <a:pt x="1189" y="76"/>
                          <a:pt x="111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" name="Google Shape;537;p31"/>
                  <p:cNvSpPr/>
                  <p:nvPr/>
                </p:nvSpPr>
                <p:spPr>
                  <a:xfrm>
                    <a:off x="2357442" y="398218"/>
                    <a:ext cx="43391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8" h="1038" extrusionOk="0">
                        <a:moveTo>
                          <a:pt x="305" y="1"/>
                        </a:moveTo>
                        <a:cubicBezTo>
                          <a:pt x="199" y="92"/>
                          <a:pt x="138" y="123"/>
                          <a:pt x="46" y="199"/>
                        </a:cubicBezTo>
                        <a:lnTo>
                          <a:pt x="1" y="854"/>
                        </a:lnTo>
                        <a:cubicBezTo>
                          <a:pt x="107" y="930"/>
                          <a:pt x="153" y="961"/>
                          <a:pt x="260" y="1037"/>
                        </a:cubicBezTo>
                        <a:lnTo>
                          <a:pt x="1128" y="1037"/>
                        </a:lnTo>
                        <a:cubicBezTo>
                          <a:pt x="1250" y="961"/>
                          <a:pt x="1296" y="930"/>
                          <a:pt x="1402" y="854"/>
                        </a:cubicBezTo>
                        <a:lnTo>
                          <a:pt x="1418" y="199"/>
                        </a:lnTo>
                        <a:cubicBezTo>
                          <a:pt x="1326" y="123"/>
                          <a:pt x="1265" y="92"/>
                          <a:pt x="115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" name="Google Shape;538;p31"/>
                  <p:cNvSpPr/>
                  <p:nvPr/>
                </p:nvSpPr>
                <p:spPr>
                  <a:xfrm>
                    <a:off x="2401261" y="398218"/>
                    <a:ext cx="43391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8" h="1038" extrusionOk="0">
                        <a:moveTo>
                          <a:pt x="290" y="1"/>
                        </a:moveTo>
                        <a:cubicBezTo>
                          <a:pt x="168" y="92"/>
                          <a:pt x="123" y="123"/>
                          <a:pt x="16" y="199"/>
                        </a:cubicBezTo>
                        <a:lnTo>
                          <a:pt x="1" y="854"/>
                        </a:lnTo>
                        <a:cubicBezTo>
                          <a:pt x="92" y="930"/>
                          <a:pt x="153" y="961"/>
                          <a:pt x="245" y="1037"/>
                        </a:cubicBezTo>
                        <a:lnTo>
                          <a:pt x="1128" y="1037"/>
                        </a:lnTo>
                        <a:cubicBezTo>
                          <a:pt x="1235" y="961"/>
                          <a:pt x="1296" y="930"/>
                          <a:pt x="1387" y="854"/>
                        </a:cubicBezTo>
                        <a:lnTo>
                          <a:pt x="1418" y="199"/>
                        </a:lnTo>
                        <a:cubicBezTo>
                          <a:pt x="1296" y="123"/>
                          <a:pt x="1265" y="92"/>
                          <a:pt x="114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" name="Google Shape;539;p31"/>
                  <p:cNvSpPr/>
                  <p:nvPr/>
                </p:nvSpPr>
                <p:spPr>
                  <a:xfrm>
                    <a:off x="2445111" y="398218"/>
                    <a:ext cx="42442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7" h="1038" extrusionOk="0">
                        <a:moveTo>
                          <a:pt x="289" y="1"/>
                        </a:moveTo>
                        <a:cubicBezTo>
                          <a:pt x="168" y="92"/>
                          <a:pt x="107" y="123"/>
                          <a:pt x="15" y="199"/>
                        </a:cubicBezTo>
                        <a:lnTo>
                          <a:pt x="0" y="854"/>
                        </a:lnTo>
                        <a:cubicBezTo>
                          <a:pt x="91" y="930"/>
                          <a:pt x="152" y="961"/>
                          <a:pt x="244" y="1037"/>
                        </a:cubicBezTo>
                        <a:lnTo>
                          <a:pt x="1127" y="1037"/>
                        </a:lnTo>
                        <a:cubicBezTo>
                          <a:pt x="1234" y="961"/>
                          <a:pt x="1295" y="930"/>
                          <a:pt x="1386" y="854"/>
                        </a:cubicBezTo>
                        <a:lnTo>
                          <a:pt x="1386" y="199"/>
                        </a:lnTo>
                        <a:cubicBezTo>
                          <a:pt x="1295" y="123"/>
                          <a:pt x="1234" y="92"/>
                          <a:pt x="11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" name="Google Shape;540;p31"/>
                  <p:cNvSpPr/>
                  <p:nvPr/>
                </p:nvSpPr>
                <p:spPr>
                  <a:xfrm>
                    <a:off x="2488930" y="398218"/>
                    <a:ext cx="42442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7" h="1038" extrusionOk="0">
                        <a:moveTo>
                          <a:pt x="244" y="1"/>
                        </a:moveTo>
                        <a:cubicBezTo>
                          <a:pt x="153" y="92"/>
                          <a:pt x="92" y="123"/>
                          <a:pt x="0" y="199"/>
                        </a:cubicBezTo>
                        <a:lnTo>
                          <a:pt x="0" y="854"/>
                        </a:lnTo>
                        <a:cubicBezTo>
                          <a:pt x="107" y="930"/>
                          <a:pt x="168" y="961"/>
                          <a:pt x="259" y="1037"/>
                        </a:cubicBezTo>
                        <a:lnTo>
                          <a:pt x="1143" y="1037"/>
                        </a:lnTo>
                        <a:cubicBezTo>
                          <a:pt x="1234" y="961"/>
                          <a:pt x="1295" y="930"/>
                          <a:pt x="1387" y="854"/>
                        </a:cubicBezTo>
                        <a:lnTo>
                          <a:pt x="1371" y="199"/>
                        </a:lnTo>
                        <a:cubicBezTo>
                          <a:pt x="1265" y="123"/>
                          <a:pt x="1219" y="92"/>
                          <a:pt x="111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" name="Google Shape;541;p31"/>
                  <p:cNvSpPr/>
                  <p:nvPr/>
                </p:nvSpPr>
                <p:spPr>
                  <a:xfrm>
                    <a:off x="2531342" y="398218"/>
                    <a:ext cx="42932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3" h="1038" extrusionOk="0">
                        <a:moveTo>
                          <a:pt x="244" y="1"/>
                        </a:moveTo>
                        <a:cubicBezTo>
                          <a:pt x="153" y="92"/>
                          <a:pt x="92" y="123"/>
                          <a:pt x="1" y="199"/>
                        </a:cubicBezTo>
                        <a:lnTo>
                          <a:pt x="16" y="854"/>
                        </a:lnTo>
                        <a:cubicBezTo>
                          <a:pt x="138" y="930"/>
                          <a:pt x="183" y="961"/>
                          <a:pt x="290" y="1037"/>
                        </a:cubicBezTo>
                        <a:lnTo>
                          <a:pt x="1159" y="1037"/>
                        </a:lnTo>
                        <a:cubicBezTo>
                          <a:pt x="1250" y="961"/>
                          <a:pt x="1311" y="930"/>
                          <a:pt x="1402" y="854"/>
                        </a:cubicBezTo>
                        <a:lnTo>
                          <a:pt x="1387" y="199"/>
                        </a:lnTo>
                        <a:cubicBezTo>
                          <a:pt x="1296" y="123"/>
                          <a:pt x="1235" y="92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" name="Google Shape;542;p31"/>
                  <p:cNvSpPr/>
                  <p:nvPr/>
                </p:nvSpPr>
                <p:spPr>
                  <a:xfrm>
                    <a:off x="2575651" y="398218"/>
                    <a:ext cx="42901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2" h="1038" extrusionOk="0">
                        <a:moveTo>
                          <a:pt x="244" y="1"/>
                        </a:moveTo>
                        <a:cubicBezTo>
                          <a:pt x="152" y="92"/>
                          <a:pt x="91" y="123"/>
                          <a:pt x="0" y="199"/>
                        </a:cubicBezTo>
                        <a:lnTo>
                          <a:pt x="15" y="854"/>
                        </a:lnTo>
                        <a:cubicBezTo>
                          <a:pt x="122" y="930"/>
                          <a:pt x="183" y="961"/>
                          <a:pt x="274" y="1037"/>
                        </a:cubicBezTo>
                        <a:lnTo>
                          <a:pt x="1158" y="1037"/>
                        </a:lnTo>
                        <a:cubicBezTo>
                          <a:pt x="1249" y="961"/>
                          <a:pt x="1310" y="930"/>
                          <a:pt x="1402" y="854"/>
                        </a:cubicBezTo>
                        <a:lnTo>
                          <a:pt x="1371" y="199"/>
                        </a:lnTo>
                        <a:cubicBezTo>
                          <a:pt x="1249" y="123"/>
                          <a:pt x="1204" y="92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3" name="Google Shape;543;p31"/>
                  <p:cNvSpPr/>
                  <p:nvPr/>
                </p:nvSpPr>
                <p:spPr>
                  <a:xfrm>
                    <a:off x="2623203" y="195890"/>
                    <a:ext cx="40576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6" h="839" extrusionOk="0">
                        <a:moveTo>
                          <a:pt x="229" y="1"/>
                        </a:moveTo>
                        <a:cubicBezTo>
                          <a:pt x="137" y="46"/>
                          <a:pt x="107" y="92"/>
                          <a:pt x="0" y="153"/>
                        </a:cubicBezTo>
                        <a:lnTo>
                          <a:pt x="46" y="686"/>
                        </a:lnTo>
                        <a:cubicBezTo>
                          <a:pt x="137" y="732"/>
                          <a:pt x="198" y="778"/>
                          <a:pt x="290" y="839"/>
                        </a:cubicBezTo>
                        <a:lnTo>
                          <a:pt x="1097" y="839"/>
                        </a:lnTo>
                        <a:cubicBezTo>
                          <a:pt x="1189" y="778"/>
                          <a:pt x="1219" y="732"/>
                          <a:pt x="1326" y="686"/>
                        </a:cubicBezTo>
                        <a:lnTo>
                          <a:pt x="1280" y="153"/>
                        </a:lnTo>
                        <a:cubicBezTo>
                          <a:pt x="1189" y="92"/>
                          <a:pt x="1143" y="46"/>
                          <a:pt x="103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4" name="Google Shape;544;p31"/>
                  <p:cNvSpPr/>
                  <p:nvPr/>
                </p:nvSpPr>
                <p:spPr>
                  <a:xfrm>
                    <a:off x="2663748" y="195890"/>
                    <a:ext cx="40117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" h="839" extrusionOk="0">
                        <a:moveTo>
                          <a:pt x="229" y="1"/>
                        </a:moveTo>
                        <a:cubicBezTo>
                          <a:pt x="123" y="46"/>
                          <a:pt x="92" y="92"/>
                          <a:pt x="1" y="153"/>
                        </a:cubicBezTo>
                        <a:lnTo>
                          <a:pt x="31" y="686"/>
                        </a:lnTo>
                        <a:cubicBezTo>
                          <a:pt x="123" y="732"/>
                          <a:pt x="183" y="778"/>
                          <a:pt x="275" y="839"/>
                        </a:cubicBezTo>
                        <a:lnTo>
                          <a:pt x="1082" y="839"/>
                        </a:lnTo>
                        <a:cubicBezTo>
                          <a:pt x="1174" y="778"/>
                          <a:pt x="1220" y="732"/>
                          <a:pt x="1311" y="686"/>
                        </a:cubicBezTo>
                        <a:lnTo>
                          <a:pt x="1250" y="153"/>
                        </a:lnTo>
                        <a:cubicBezTo>
                          <a:pt x="1159" y="92"/>
                          <a:pt x="1098" y="46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5" name="Google Shape;545;p31"/>
                  <p:cNvSpPr/>
                  <p:nvPr/>
                </p:nvSpPr>
                <p:spPr>
                  <a:xfrm>
                    <a:off x="2703375" y="195890"/>
                    <a:ext cx="40147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2" h="839" extrusionOk="0">
                        <a:moveTo>
                          <a:pt x="199" y="1"/>
                        </a:moveTo>
                        <a:cubicBezTo>
                          <a:pt x="123" y="46"/>
                          <a:pt x="62" y="92"/>
                          <a:pt x="1" y="153"/>
                        </a:cubicBezTo>
                        <a:lnTo>
                          <a:pt x="46" y="686"/>
                        </a:lnTo>
                        <a:cubicBezTo>
                          <a:pt x="153" y="732"/>
                          <a:pt x="199" y="778"/>
                          <a:pt x="305" y="839"/>
                        </a:cubicBezTo>
                        <a:lnTo>
                          <a:pt x="1098" y="839"/>
                        </a:lnTo>
                        <a:cubicBezTo>
                          <a:pt x="1174" y="778"/>
                          <a:pt x="1235" y="732"/>
                          <a:pt x="1311" y="686"/>
                        </a:cubicBezTo>
                        <a:lnTo>
                          <a:pt x="1250" y="153"/>
                        </a:lnTo>
                        <a:cubicBezTo>
                          <a:pt x="1159" y="92"/>
                          <a:pt x="1098" y="46"/>
                          <a:pt x="1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6" name="Google Shape;546;p31"/>
                  <p:cNvSpPr/>
                  <p:nvPr/>
                </p:nvSpPr>
                <p:spPr>
                  <a:xfrm>
                    <a:off x="2743492" y="195890"/>
                    <a:ext cx="40117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" h="839" extrusionOk="0">
                        <a:moveTo>
                          <a:pt x="213" y="1"/>
                        </a:moveTo>
                        <a:cubicBezTo>
                          <a:pt x="122" y="46"/>
                          <a:pt x="76" y="92"/>
                          <a:pt x="0" y="153"/>
                        </a:cubicBezTo>
                        <a:lnTo>
                          <a:pt x="61" y="686"/>
                        </a:lnTo>
                        <a:cubicBezTo>
                          <a:pt x="152" y="732"/>
                          <a:pt x="213" y="778"/>
                          <a:pt x="305" y="839"/>
                        </a:cubicBezTo>
                        <a:lnTo>
                          <a:pt x="1097" y="839"/>
                        </a:lnTo>
                        <a:cubicBezTo>
                          <a:pt x="1173" y="778"/>
                          <a:pt x="1234" y="732"/>
                          <a:pt x="1310" y="686"/>
                        </a:cubicBezTo>
                        <a:lnTo>
                          <a:pt x="1234" y="153"/>
                        </a:lnTo>
                        <a:cubicBezTo>
                          <a:pt x="1143" y="92"/>
                          <a:pt x="1082" y="46"/>
                          <a:pt x="1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7" name="Google Shape;547;p31"/>
                  <p:cNvSpPr/>
                  <p:nvPr/>
                </p:nvSpPr>
                <p:spPr>
                  <a:xfrm>
                    <a:off x="2781711" y="195890"/>
                    <a:ext cx="41524" cy="2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7" h="839" extrusionOk="0">
                        <a:moveTo>
                          <a:pt x="214" y="1"/>
                        </a:moveTo>
                        <a:cubicBezTo>
                          <a:pt x="137" y="46"/>
                          <a:pt x="77" y="92"/>
                          <a:pt x="0" y="153"/>
                        </a:cubicBezTo>
                        <a:lnTo>
                          <a:pt x="77" y="686"/>
                        </a:lnTo>
                        <a:cubicBezTo>
                          <a:pt x="198" y="732"/>
                          <a:pt x="259" y="778"/>
                          <a:pt x="351" y="839"/>
                        </a:cubicBezTo>
                        <a:lnTo>
                          <a:pt x="1143" y="839"/>
                        </a:lnTo>
                        <a:cubicBezTo>
                          <a:pt x="1219" y="778"/>
                          <a:pt x="1280" y="732"/>
                          <a:pt x="1356" y="686"/>
                        </a:cubicBezTo>
                        <a:lnTo>
                          <a:pt x="1280" y="153"/>
                        </a:lnTo>
                        <a:cubicBezTo>
                          <a:pt x="1174" y="92"/>
                          <a:pt x="1113" y="46"/>
                          <a:pt x="102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8" name="Google Shape;548;p31"/>
                  <p:cNvSpPr/>
                  <p:nvPr/>
                </p:nvSpPr>
                <p:spPr>
                  <a:xfrm>
                    <a:off x="2625070" y="222482"/>
                    <a:ext cx="41035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" h="884" extrusionOk="0">
                        <a:moveTo>
                          <a:pt x="229" y="0"/>
                        </a:moveTo>
                        <a:cubicBezTo>
                          <a:pt x="137" y="61"/>
                          <a:pt x="91" y="91"/>
                          <a:pt x="0" y="152"/>
                        </a:cubicBezTo>
                        <a:lnTo>
                          <a:pt x="46" y="701"/>
                        </a:lnTo>
                        <a:cubicBezTo>
                          <a:pt x="137" y="777"/>
                          <a:pt x="198" y="823"/>
                          <a:pt x="290" y="884"/>
                        </a:cubicBezTo>
                        <a:lnTo>
                          <a:pt x="1112" y="884"/>
                        </a:lnTo>
                        <a:cubicBezTo>
                          <a:pt x="1204" y="808"/>
                          <a:pt x="1234" y="762"/>
                          <a:pt x="1341" y="701"/>
                        </a:cubicBezTo>
                        <a:lnTo>
                          <a:pt x="1295" y="152"/>
                        </a:lnTo>
                        <a:cubicBezTo>
                          <a:pt x="1204" y="91"/>
                          <a:pt x="1143" y="61"/>
                          <a:pt x="103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9" name="Google Shape;549;p31"/>
                  <p:cNvSpPr/>
                  <p:nvPr/>
                </p:nvSpPr>
                <p:spPr>
                  <a:xfrm>
                    <a:off x="2666074" y="222482"/>
                    <a:ext cx="40606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7" h="884" extrusionOk="0">
                        <a:moveTo>
                          <a:pt x="229" y="0"/>
                        </a:moveTo>
                        <a:cubicBezTo>
                          <a:pt x="123" y="61"/>
                          <a:pt x="92" y="91"/>
                          <a:pt x="1" y="152"/>
                        </a:cubicBezTo>
                        <a:lnTo>
                          <a:pt x="31" y="701"/>
                        </a:lnTo>
                        <a:cubicBezTo>
                          <a:pt x="123" y="777"/>
                          <a:pt x="184" y="823"/>
                          <a:pt x="275" y="884"/>
                        </a:cubicBezTo>
                        <a:lnTo>
                          <a:pt x="1098" y="884"/>
                        </a:lnTo>
                        <a:cubicBezTo>
                          <a:pt x="1189" y="808"/>
                          <a:pt x="1235" y="762"/>
                          <a:pt x="1326" y="701"/>
                        </a:cubicBezTo>
                        <a:lnTo>
                          <a:pt x="1265" y="152"/>
                        </a:lnTo>
                        <a:cubicBezTo>
                          <a:pt x="1174" y="91"/>
                          <a:pt x="1113" y="61"/>
                          <a:pt x="10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0" name="Google Shape;550;p31"/>
                  <p:cNvSpPr/>
                  <p:nvPr/>
                </p:nvSpPr>
                <p:spPr>
                  <a:xfrm>
                    <a:off x="2705701" y="222482"/>
                    <a:ext cx="41065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884" extrusionOk="0">
                        <a:moveTo>
                          <a:pt x="229" y="0"/>
                        </a:moveTo>
                        <a:cubicBezTo>
                          <a:pt x="123" y="61"/>
                          <a:pt x="92" y="91"/>
                          <a:pt x="1" y="152"/>
                        </a:cubicBezTo>
                        <a:lnTo>
                          <a:pt x="47" y="701"/>
                        </a:lnTo>
                        <a:cubicBezTo>
                          <a:pt x="153" y="777"/>
                          <a:pt x="199" y="823"/>
                          <a:pt x="306" y="884"/>
                        </a:cubicBezTo>
                        <a:lnTo>
                          <a:pt x="1113" y="884"/>
                        </a:lnTo>
                        <a:cubicBezTo>
                          <a:pt x="1220" y="808"/>
                          <a:pt x="1265" y="762"/>
                          <a:pt x="1342" y="701"/>
                        </a:cubicBezTo>
                        <a:lnTo>
                          <a:pt x="1296" y="152"/>
                        </a:lnTo>
                        <a:cubicBezTo>
                          <a:pt x="1174" y="91"/>
                          <a:pt x="1113" y="61"/>
                          <a:pt x="10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" name="Google Shape;551;p31"/>
                  <p:cNvSpPr/>
                  <p:nvPr/>
                </p:nvSpPr>
                <p:spPr>
                  <a:xfrm>
                    <a:off x="2745817" y="222482"/>
                    <a:ext cx="41035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" h="884" extrusionOk="0">
                        <a:moveTo>
                          <a:pt x="198" y="0"/>
                        </a:moveTo>
                        <a:cubicBezTo>
                          <a:pt x="122" y="61"/>
                          <a:pt x="76" y="91"/>
                          <a:pt x="0" y="152"/>
                        </a:cubicBezTo>
                        <a:lnTo>
                          <a:pt x="46" y="701"/>
                        </a:lnTo>
                        <a:cubicBezTo>
                          <a:pt x="168" y="777"/>
                          <a:pt x="229" y="823"/>
                          <a:pt x="320" y="884"/>
                        </a:cubicBezTo>
                        <a:lnTo>
                          <a:pt x="1143" y="884"/>
                        </a:lnTo>
                        <a:cubicBezTo>
                          <a:pt x="1219" y="808"/>
                          <a:pt x="1280" y="762"/>
                          <a:pt x="1341" y="701"/>
                        </a:cubicBezTo>
                        <a:lnTo>
                          <a:pt x="1280" y="152"/>
                        </a:lnTo>
                        <a:cubicBezTo>
                          <a:pt x="1173" y="91"/>
                          <a:pt x="1128" y="61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" name="Google Shape;552;p31"/>
                  <p:cNvSpPr/>
                  <p:nvPr/>
                </p:nvSpPr>
                <p:spPr>
                  <a:xfrm>
                    <a:off x="2785444" y="222482"/>
                    <a:ext cx="41983" cy="2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884" extrusionOk="0">
                        <a:moveTo>
                          <a:pt x="214" y="0"/>
                        </a:moveTo>
                        <a:cubicBezTo>
                          <a:pt x="137" y="61"/>
                          <a:pt x="76" y="91"/>
                          <a:pt x="0" y="152"/>
                        </a:cubicBezTo>
                        <a:lnTo>
                          <a:pt x="76" y="701"/>
                        </a:lnTo>
                        <a:cubicBezTo>
                          <a:pt x="183" y="777"/>
                          <a:pt x="244" y="823"/>
                          <a:pt x="335" y="884"/>
                        </a:cubicBezTo>
                        <a:lnTo>
                          <a:pt x="1158" y="884"/>
                        </a:lnTo>
                        <a:cubicBezTo>
                          <a:pt x="1234" y="808"/>
                          <a:pt x="1295" y="762"/>
                          <a:pt x="1371" y="701"/>
                        </a:cubicBezTo>
                        <a:lnTo>
                          <a:pt x="1295" y="152"/>
                        </a:lnTo>
                        <a:cubicBezTo>
                          <a:pt x="1204" y="91"/>
                          <a:pt x="1143" y="61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" name="Google Shape;553;p31"/>
                  <p:cNvSpPr/>
                  <p:nvPr/>
                </p:nvSpPr>
                <p:spPr>
                  <a:xfrm>
                    <a:off x="2627395" y="249961"/>
                    <a:ext cx="41065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916" extrusionOk="0">
                        <a:moveTo>
                          <a:pt x="229" y="1"/>
                        </a:moveTo>
                        <a:cubicBezTo>
                          <a:pt x="137" y="77"/>
                          <a:pt x="92" y="108"/>
                          <a:pt x="0" y="169"/>
                        </a:cubicBezTo>
                        <a:lnTo>
                          <a:pt x="46" y="748"/>
                        </a:lnTo>
                        <a:cubicBezTo>
                          <a:pt x="137" y="824"/>
                          <a:pt x="198" y="854"/>
                          <a:pt x="290" y="915"/>
                        </a:cubicBezTo>
                        <a:lnTo>
                          <a:pt x="1112" y="915"/>
                        </a:lnTo>
                        <a:cubicBezTo>
                          <a:pt x="1204" y="839"/>
                          <a:pt x="1234" y="793"/>
                          <a:pt x="1341" y="748"/>
                        </a:cubicBezTo>
                        <a:lnTo>
                          <a:pt x="1295" y="169"/>
                        </a:lnTo>
                        <a:cubicBezTo>
                          <a:pt x="1204" y="92"/>
                          <a:pt x="1143" y="62"/>
                          <a:pt x="105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" name="Google Shape;554;p31"/>
                  <p:cNvSpPr/>
                  <p:nvPr/>
                </p:nvSpPr>
                <p:spPr>
                  <a:xfrm>
                    <a:off x="2668889" y="249961"/>
                    <a:ext cx="40576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6" h="916" extrusionOk="0">
                        <a:moveTo>
                          <a:pt x="229" y="1"/>
                        </a:moveTo>
                        <a:cubicBezTo>
                          <a:pt x="137" y="77"/>
                          <a:pt x="92" y="108"/>
                          <a:pt x="0" y="169"/>
                        </a:cubicBezTo>
                        <a:lnTo>
                          <a:pt x="31" y="748"/>
                        </a:lnTo>
                        <a:cubicBezTo>
                          <a:pt x="137" y="824"/>
                          <a:pt x="183" y="854"/>
                          <a:pt x="290" y="915"/>
                        </a:cubicBezTo>
                        <a:lnTo>
                          <a:pt x="1097" y="915"/>
                        </a:lnTo>
                        <a:cubicBezTo>
                          <a:pt x="1204" y="839"/>
                          <a:pt x="1234" y="793"/>
                          <a:pt x="1326" y="748"/>
                        </a:cubicBezTo>
                        <a:lnTo>
                          <a:pt x="1280" y="169"/>
                        </a:lnTo>
                        <a:cubicBezTo>
                          <a:pt x="1158" y="92"/>
                          <a:pt x="1097" y="62"/>
                          <a:pt x="105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" name="Google Shape;555;p31"/>
                  <p:cNvSpPr/>
                  <p:nvPr/>
                </p:nvSpPr>
                <p:spPr>
                  <a:xfrm>
                    <a:off x="2708516" y="249961"/>
                    <a:ext cx="41983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916" extrusionOk="0">
                        <a:moveTo>
                          <a:pt x="229" y="1"/>
                        </a:moveTo>
                        <a:cubicBezTo>
                          <a:pt x="137" y="77"/>
                          <a:pt x="92" y="108"/>
                          <a:pt x="0" y="169"/>
                        </a:cubicBezTo>
                        <a:lnTo>
                          <a:pt x="61" y="748"/>
                        </a:lnTo>
                        <a:cubicBezTo>
                          <a:pt x="168" y="824"/>
                          <a:pt x="229" y="854"/>
                          <a:pt x="320" y="915"/>
                        </a:cubicBezTo>
                        <a:lnTo>
                          <a:pt x="1143" y="915"/>
                        </a:lnTo>
                        <a:cubicBezTo>
                          <a:pt x="1234" y="839"/>
                          <a:pt x="1280" y="793"/>
                          <a:pt x="1372" y="748"/>
                        </a:cubicBezTo>
                        <a:lnTo>
                          <a:pt x="1295" y="169"/>
                        </a:lnTo>
                        <a:cubicBezTo>
                          <a:pt x="1204" y="92"/>
                          <a:pt x="1143" y="62"/>
                          <a:pt x="105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" name="Google Shape;556;p31"/>
                  <p:cNvSpPr/>
                  <p:nvPr/>
                </p:nvSpPr>
                <p:spPr>
                  <a:xfrm>
                    <a:off x="2748602" y="249961"/>
                    <a:ext cx="42473" cy="28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8" h="916" extrusionOk="0">
                        <a:moveTo>
                          <a:pt x="229" y="1"/>
                        </a:moveTo>
                        <a:cubicBezTo>
                          <a:pt x="138" y="77"/>
                          <a:pt x="77" y="108"/>
                          <a:pt x="1" y="169"/>
                        </a:cubicBezTo>
                        <a:lnTo>
                          <a:pt x="77" y="748"/>
                        </a:lnTo>
                        <a:cubicBezTo>
                          <a:pt x="199" y="824"/>
                          <a:pt x="244" y="854"/>
                          <a:pt x="351" y="915"/>
                        </a:cubicBezTo>
                        <a:lnTo>
                          <a:pt x="1189" y="915"/>
                        </a:lnTo>
                        <a:cubicBezTo>
                          <a:pt x="1265" y="839"/>
                          <a:pt x="1311" y="793"/>
                          <a:pt x="1387" y="748"/>
                        </a:cubicBezTo>
                        <a:lnTo>
                          <a:pt x="1311" y="169"/>
                        </a:lnTo>
                        <a:cubicBezTo>
                          <a:pt x="1204" y="92"/>
                          <a:pt x="1143" y="62"/>
                          <a:pt x="105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" name="Google Shape;557;p31"/>
                  <p:cNvSpPr/>
                  <p:nvPr/>
                </p:nvSpPr>
                <p:spPr>
                  <a:xfrm>
                    <a:off x="2629262" y="277960"/>
                    <a:ext cx="41524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7" h="915" extrusionOk="0">
                        <a:moveTo>
                          <a:pt x="229" y="0"/>
                        </a:moveTo>
                        <a:cubicBezTo>
                          <a:pt x="137" y="76"/>
                          <a:pt x="92" y="107"/>
                          <a:pt x="0" y="168"/>
                        </a:cubicBezTo>
                        <a:lnTo>
                          <a:pt x="31" y="747"/>
                        </a:lnTo>
                        <a:cubicBezTo>
                          <a:pt x="137" y="792"/>
                          <a:pt x="183" y="838"/>
                          <a:pt x="290" y="914"/>
                        </a:cubicBezTo>
                        <a:lnTo>
                          <a:pt x="1128" y="914"/>
                        </a:lnTo>
                        <a:cubicBezTo>
                          <a:pt x="1219" y="838"/>
                          <a:pt x="1250" y="823"/>
                          <a:pt x="1356" y="747"/>
                        </a:cubicBezTo>
                        <a:lnTo>
                          <a:pt x="1310" y="168"/>
                        </a:lnTo>
                        <a:cubicBezTo>
                          <a:pt x="1219" y="107"/>
                          <a:pt x="1158" y="76"/>
                          <a:pt x="105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31"/>
                  <p:cNvSpPr/>
                  <p:nvPr/>
                </p:nvSpPr>
                <p:spPr>
                  <a:xfrm>
                    <a:off x="2669348" y="277960"/>
                    <a:ext cx="42442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7" h="915" extrusionOk="0">
                        <a:moveTo>
                          <a:pt x="229" y="0"/>
                        </a:moveTo>
                        <a:cubicBezTo>
                          <a:pt x="138" y="76"/>
                          <a:pt x="92" y="107"/>
                          <a:pt x="0" y="168"/>
                        </a:cubicBezTo>
                        <a:lnTo>
                          <a:pt x="61" y="747"/>
                        </a:lnTo>
                        <a:cubicBezTo>
                          <a:pt x="168" y="792"/>
                          <a:pt x="229" y="838"/>
                          <a:pt x="320" y="914"/>
                        </a:cubicBezTo>
                        <a:lnTo>
                          <a:pt x="1158" y="914"/>
                        </a:lnTo>
                        <a:cubicBezTo>
                          <a:pt x="1265" y="838"/>
                          <a:pt x="1296" y="823"/>
                          <a:pt x="1387" y="747"/>
                        </a:cubicBezTo>
                        <a:lnTo>
                          <a:pt x="1341" y="168"/>
                        </a:lnTo>
                        <a:cubicBezTo>
                          <a:pt x="1235" y="107"/>
                          <a:pt x="1189" y="76"/>
                          <a:pt x="105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31"/>
                  <p:cNvSpPr/>
                  <p:nvPr/>
                </p:nvSpPr>
                <p:spPr>
                  <a:xfrm>
                    <a:off x="2711300" y="277960"/>
                    <a:ext cx="42473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8" h="915" extrusionOk="0">
                        <a:moveTo>
                          <a:pt x="229" y="0"/>
                        </a:moveTo>
                        <a:cubicBezTo>
                          <a:pt x="138" y="76"/>
                          <a:pt x="92" y="107"/>
                          <a:pt x="1" y="168"/>
                        </a:cubicBezTo>
                        <a:lnTo>
                          <a:pt x="62" y="747"/>
                        </a:lnTo>
                        <a:cubicBezTo>
                          <a:pt x="168" y="792"/>
                          <a:pt x="229" y="838"/>
                          <a:pt x="321" y="914"/>
                        </a:cubicBezTo>
                        <a:lnTo>
                          <a:pt x="1159" y="914"/>
                        </a:lnTo>
                        <a:cubicBezTo>
                          <a:pt x="1265" y="838"/>
                          <a:pt x="1296" y="823"/>
                          <a:pt x="1387" y="747"/>
                        </a:cubicBezTo>
                        <a:lnTo>
                          <a:pt x="1311" y="168"/>
                        </a:lnTo>
                        <a:cubicBezTo>
                          <a:pt x="1220" y="107"/>
                          <a:pt x="1159" y="76"/>
                          <a:pt x="105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31"/>
                  <p:cNvSpPr/>
                  <p:nvPr/>
                </p:nvSpPr>
                <p:spPr>
                  <a:xfrm>
                    <a:off x="2751417" y="277960"/>
                    <a:ext cx="43360" cy="27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7" h="915" extrusionOk="0">
                        <a:moveTo>
                          <a:pt x="229" y="0"/>
                        </a:moveTo>
                        <a:cubicBezTo>
                          <a:pt x="137" y="76"/>
                          <a:pt x="107" y="107"/>
                          <a:pt x="0" y="168"/>
                        </a:cubicBezTo>
                        <a:lnTo>
                          <a:pt x="76" y="747"/>
                        </a:lnTo>
                        <a:cubicBezTo>
                          <a:pt x="198" y="792"/>
                          <a:pt x="259" y="838"/>
                          <a:pt x="350" y="914"/>
                        </a:cubicBezTo>
                        <a:lnTo>
                          <a:pt x="1188" y="914"/>
                        </a:lnTo>
                        <a:cubicBezTo>
                          <a:pt x="1280" y="838"/>
                          <a:pt x="1326" y="823"/>
                          <a:pt x="1417" y="747"/>
                        </a:cubicBezTo>
                        <a:lnTo>
                          <a:pt x="1341" y="168"/>
                        </a:lnTo>
                        <a:cubicBezTo>
                          <a:pt x="1249" y="107"/>
                          <a:pt x="1188" y="76"/>
                          <a:pt x="105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31"/>
                  <p:cNvSpPr/>
                  <p:nvPr/>
                </p:nvSpPr>
                <p:spPr>
                  <a:xfrm>
                    <a:off x="2631587" y="306846"/>
                    <a:ext cx="41983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946" extrusionOk="0">
                        <a:moveTo>
                          <a:pt x="229" y="1"/>
                        </a:moveTo>
                        <a:cubicBezTo>
                          <a:pt x="138" y="62"/>
                          <a:pt x="92" y="107"/>
                          <a:pt x="0" y="184"/>
                        </a:cubicBezTo>
                        <a:lnTo>
                          <a:pt x="31" y="763"/>
                        </a:lnTo>
                        <a:cubicBezTo>
                          <a:pt x="153" y="823"/>
                          <a:pt x="214" y="869"/>
                          <a:pt x="305" y="945"/>
                        </a:cubicBezTo>
                        <a:lnTo>
                          <a:pt x="1143" y="945"/>
                        </a:lnTo>
                        <a:cubicBezTo>
                          <a:pt x="1234" y="884"/>
                          <a:pt x="1280" y="839"/>
                          <a:pt x="1372" y="763"/>
                        </a:cubicBezTo>
                        <a:lnTo>
                          <a:pt x="1311" y="184"/>
                        </a:lnTo>
                        <a:cubicBezTo>
                          <a:pt x="1219" y="123"/>
                          <a:pt x="1158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31"/>
                  <p:cNvSpPr/>
                  <p:nvPr/>
                </p:nvSpPr>
                <p:spPr>
                  <a:xfrm>
                    <a:off x="2672132" y="306846"/>
                    <a:ext cx="42932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3" h="946" extrusionOk="0">
                        <a:moveTo>
                          <a:pt x="229" y="1"/>
                        </a:moveTo>
                        <a:cubicBezTo>
                          <a:pt x="138" y="62"/>
                          <a:pt x="108" y="107"/>
                          <a:pt x="1" y="184"/>
                        </a:cubicBezTo>
                        <a:lnTo>
                          <a:pt x="62" y="763"/>
                        </a:lnTo>
                        <a:cubicBezTo>
                          <a:pt x="184" y="823"/>
                          <a:pt x="229" y="869"/>
                          <a:pt x="336" y="945"/>
                        </a:cubicBezTo>
                        <a:lnTo>
                          <a:pt x="1174" y="945"/>
                        </a:lnTo>
                        <a:cubicBezTo>
                          <a:pt x="1265" y="884"/>
                          <a:pt x="1296" y="839"/>
                          <a:pt x="1403" y="763"/>
                        </a:cubicBezTo>
                        <a:lnTo>
                          <a:pt x="1342" y="184"/>
                        </a:lnTo>
                        <a:cubicBezTo>
                          <a:pt x="1250" y="123"/>
                          <a:pt x="1189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31"/>
                  <p:cNvSpPr/>
                  <p:nvPr/>
                </p:nvSpPr>
                <p:spPr>
                  <a:xfrm>
                    <a:off x="2714116" y="306846"/>
                    <a:ext cx="43391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8" h="946" extrusionOk="0">
                        <a:moveTo>
                          <a:pt x="229" y="1"/>
                        </a:moveTo>
                        <a:cubicBezTo>
                          <a:pt x="137" y="62"/>
                          <a:pt x="107" y="107"/>
                          <a:pt x="0" y="184"/>
                        </a:cubicBezTo>
                        <a:lnTo>
                          <a:pt x="61" y="763"/>
                        </a:lnTo>
                        <a:cubicBezTo>
                          <a:pt x="153" y="823"/>
                          <a:pt x="229" y="869"/>
                          <a:pt x="335" y="945"/>
                        </a:cubicBezTo>
                        <a:lnTo>
                          <a:pt x="1189" y="945"/>
                        </a:lnTo>
                        <a:cubicBezTo>
                          <a:pt x="1280" y="884"/>
                          <a:pt x="1326" y="839"/>
                          <a:pt x="1417" y="763"/>
                        </a:cubicBezTo>
                        <a:lnTo>
                          <a:pt x="1341" y="184"/>
                        </a:lnTo>
                        <a:cubicBezTo>
                          <a:pt x="1219" y="123"/>
                          <a:pt x="1173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31"/>
                  <p:cNvSpPr/>
                  <p:nvPr/>
                </p:nvSpPr>
                <p:spPr>
                  <a:xfrm>
                    <a:off x="2755609" y="306846"/>
                    <a:ext cx="42901" cy="28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2" h="946" extrusionOk="0">
                        <a:moveTo>
                          <a:pt x="229" y="1"/>
                        </a:moveTo>
                        <a:cubicBezTo>
                          <a:pt x="137" y="62"/>
                          <a:pt x="92" y="107"/>
                          <a:pt x="0" y="184"/>
                        </a:cubicBezTo>
                        <a:lnTo>
                          <a:pt x="76" y="763"/>
                        </a:lnTo>
                        <a:cubicBezTo>
                          <a:pt x="168" y="823"/>
                          <a:pt x="229" y="869"/>
                          <a:pt x="351" y="945"/>
                        </a:cubicBezTo>
                        <a:lnTo>
                          <a:pt x="1189" y="945"/>
                        </a:lnTo>
                        <a:cubicBezTo>
                          <a:pt x="1280" y="884"/>
                          <a:pt x="1310" y="839"/>
                          <a:pt x="1402" y="763"/>
                        </a:cubicBezTo>
                        <a:lnTo>
                          <a:pt x="1341" y="184"/>
                        </a:lnTo>
                        <a:cubicBezTo>
                          <a:pt x="1234" y="123"/>
                          <a:pt x="1189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31"/>
                  <p:cNvSpPr/>
                  <p:nvPr/>
                </p:nvSpPr>
                <p:spPr>
                  <a:xfrm>
                    <a:off x="2633454" y="336681"/>
                    <a:ext cx="42442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7" h="976" extrusionOk="0">
                        <a:moveTo>
                          <a:pt x="229" y="1"/>
                        </a:moveTo>
                        <a:cubicBezTo>
                          <a:pt x="153" y="62"/>
                          <a:pt x="92" y="92"/>
                          <a:pt x="0" y="168"/>
                        </a:cubicBezTo>
                        <a:lnTo>
                          <a:pt x="31" y="778"/>
                        </a:lnTo>
                        <a:cubicBezTo>
                          <a:pt x="153" y="854"/>
                          <a:pt x="198" y="900"/>
                          <a:pt x="305" y="976"/>
                        </a:cubicBezTo>
                        <a:lnTo>
                          <a:pt x="1158" y="976"/>
                        </a:lnTo>
                        <a:cubicBezTo>
                          <a:pt x="1234" y="900"/>
                          <a:pt x="1295" y="854"/>
                          <a:pt x="1387" y="778"/>
                        </a:cubicBezTo>
                        <a:lnTo>
                          <a:pt x="1326" y="168"/>
                        </a:lnTo>
                        <a:cubicBezTo>
                          <a:pt x="1234" y="123"/>
                          <a:pt x="1173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31"/>
                  <p:cNvSpPr/>
                  <p:nvPr/>
                </p:nvSpPr>
                <p:spPr>
                  <a:xfrm>
                    <a:off x="2675407" y="336681"/>
                    <a:ext cx="42932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3" h="976" extrusionOk="0">
                        <a:moveTo>
                          <a:pt x="229" y="1"/>
                        </a:moveTo>
                        <a:cubicBezTo>
                          <a:pt x="122" y="62"/>
                          <a:pt x="92" y="92"/>
                          <a:pt x="1" y="168"/>
                        </a:cubicBezTo>
                        <a:lnTo>
                          <a:pt x="46" y="778"/>
                        </a:lnTo>
                        <a:cubicBezTo>
                          <a:pt x="153" y="854"/>
                          <a:pt x="229" y="900"/>
                          <a:pt x="321" y="976"/>
                        </a:cubicBezTo>
                        <a:lnTo>
                          <a:pt x="1174" y="976"/>
                        </a:lnTo>
                        <a:cubicBezTo>
                          <a:pt x="1265" y="900"/>
                          <a:pt x="1311" y="854"/>
                          <a:pt x="1402" y="778"/>
                        </a:cubicBezTo>
                        <a:lnTo>
                          <a:pt x="1341" y="168"/>
                        </a:lnTo>
                        <a:cubicBezTo>
                          <a:pt x="1235" y="123"/>
                          <a:pt x="1174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31"/>
                  <p:cNvSpPr/>
                  <p:nvPr/>
                </p:nvSpPr>
                <p:spPr>
                  <a:xfrm>
                    <a:off x="2717849" y="336681"/>
                    <a:ext cx="42901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2" h="976" extrusionOk="0">
                        <a:moveTo>
                          <a:pt x="229" y="1"/>
                        </a:moveTo>
                        <a:cubicBezTo>
                          <a:pt x="137" y="62"/>
                          <a:pt x="91" y="92"/>
                          <a:pt x="0" y="168"/>
                        </a:cubicBezTo>
                        <a:lnTo>
                          <a:pt x="61" y="778"/>
                        </a:lnTo>
                        <a:cubicBezTo>
                          <a:pt x="152" y="854"/>
                          <a:pt x="198" y="900"/>
                          <a:pt x="320" y="976"/>
                        </a:cubicBezTo>
                        <a:lnTo>
                          <a:pt x="1173" y="976"/>
                        </a:lnTo>
                        <a:cubicBezTo>
                          <a:pt x="1280" y="900"/>
                          <a:pt x="1310" y="854"/>
                          <a:pt x="1402" y="778"/>
                        </a:cubicBezTo>
                        <a:lnTo>
                          <a:pt x="1326" y="168"/>
                        </a:lnTo>
                        <a:cubicBezTo>
                          <a:pt x="1219" y="123"/>
                          <a:pt x="1158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31"/>
                  <p:cNvSpPr/>
                  <p:nvPr/>
                </p:nvSpPr>
                <p:spPr>
                  <a:xfrm>
                    <a:off x="2759342" y="336681"/>
                    <a:ext cx="43360" cy="29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7" h="976" extrusionOk="0">
                        <a:moveTo>
                          <a:pt x="229" y="1"/>
                        </a:moveTo>
                        <a:cubicBezTo>
                          <a:pt x="122" y="62"/>
                          <a:pt x="91" y="92"/>
                          <a:pt x="0" y="168"/>
                        </a:cubicBezTo>
                        <a:lnTo>
                          <a:pt x="76" y="778"/>
                        </a:lnTo>
                        <a:cubicBezTo>
                          <a:pt x="168" y="854"/>
                          <a:pt x="229" y="900"/>
                          <a:pt x="335" y="976"/>
                        </a:cubicBezTo>
                        <a:lnTo>
                          <a:pt x="1188" y="976"/>
                        </a:lnTo>
                        <a:cubicBezTo>
                          <a:pt x="1295" y="900"/>
                          <a:pt x="1326" y="854"/>
                          <a:pt x="1417" y="778"/>
                        </a:cubicBezTo>
                        <a:lnTo>
                          <a:pt x="1341" y="168"/>
                        </a:lnTo>
                        <a:cubicBezTo>
                          <a:pt x="1249" y="123"/>
                          <a:pt x="1173" y="77"/>
                          <a:pt x="10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31"/>
                  <p:cNvSpPr/>
                  <p:nvPr/>
                </p:nvSpPr>
                <p:spPr>
                  <a:xfrm>
                    <a:off x="2635780" y="367006"/>
                    <a:ext cx="42932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3" h="1006" extrusionOk="0">
                        <a:moveTo>
                          <a:pt x="244" y="0"/>
                        </a:moveTo>
                        <a:cubicBezTo>
                          <a:pt x="153" y="76"/>
                          <a:pt x="92" y="122"/>
                          <a:pt x="1" y="198"/>
                        </a:cubicBezTo>
                        <a:lnTo>
                          <a:pt x="31" y="823"/>
                        </a:lnTo>
                        <a:cubicBezTo>
                          <a:pt x="122" y="899"/>
                          <a:pt x="199" y="930"/>
                          <a:pt x="305" y="1006"/>
                        </a:cubicBezTo>
                        <a:lnTo>
                          <a:pt x="1158" y="1006"/>
                        </a:lnTo>
                        <a:cubicBezTo>
                          <a:pt x="1250" y="930"/>
                          <a:pt x="1311" y="899"/>
                          <a:pt x="1402" y="823"/>
                        </a:cubicBezTo>
                        <a:lnTo>
                          <a:pt x="1341" y="198"/>
                        </a:lnTo>
                        <a:cubicBezTo>
                          <a:pt x="1235" y="122"/>
                          <a:pt x="1174" y="76"/>
                          <a:pt x="10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31"/>
                  <p:cNvSpPr/>
                  <p:nvPr/>
                </p:nvSpPr>
                <p:spPr>
                  <a:xfrm>
                    <a:off x="2678191" y="367006"/>
                    <a:ext cx="42932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3" h="1006" extrusionOk="0">
                        <a:moveTo>
                          <a:pt x="230" y="0"/>
                        </a:moveTo>
                        <a:cubicBezTo>
                          <a:pt x="153" y="76"/>
                          <a:pt x="92" y="122"/>
                          <a:pt x="1" y="198"/>
                        </a:cubicBezTo>
                        <a:lnTo>
                          <a:pt x="62" y="823"/>
                        </a:lnTo>
                        <a:cubicBezTo>
                          <a:pt x="153" y="899"/>
                          <a:pt x="214" y="930"/>
                          <a:pt x="321" y="1006"/>
                        </a:cubicBezTo>
                        <a:lnTo>
                          <a:pt x="1174" y="1006"/>
                        </a:lnTo>
                        <a:cubicBezTo>
                          <a:pt x="1250" y="930"/>
                          <a:pt x="1311" y="899"/>
                          <a:pt x="1403" y="823"/>
                        </a:cubicBezTo>
                        <a:lnTo>
                          <a:pt x="1357" y="198"/>
                        </a:lnTo>
                        <a:cubicBezTo>
                          <a:pt x="1235" y="122"/>
                          <a:pt x="1174" y="76"/>
                          <a:pt x="108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31"/>
                  <p:cNvSpPr/>
                  <p:nvPr/>
                </p:nvSpPr>
                <p:spPr>
                  <a:xfrm>
                    <a:off x="2721092" y="367006"/>
                    <a:ext cx="43391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8" h="1006" extrusionOk="0">
                        <a:moveTo>
                          <a:pt x="229" y="0"/>
                        </a:moveTo>
                        <a:cubicBezTo>
                          <a:pt x="138" y="76"/>
                          <a:pt x="107" y="122"/>
                          <a:pt x="1" y="198"/>
                        </a:cubicBezTo>
                        <a:lnTo>
                          <a:pt x="62" y="823"/>
                        </a:lnTo>
                        <a:cubicBezTo>
                          <a:pt x="153" y="899"/>
                          <a:pt x="214" y="930"/>
                          <a:pt x="336" y="1006"/>
                        </a:cubicBezTo>
                        <a:lnTo>
                          <a:pt x="1189" y="1006"/>
                        </a:lnTo>
                        <a:cubicBezTo>
                          <a:pt x="1281" y="930"/>
                          <a:pt x="1326" y="899"/>
                          <a:pt x="1418" y="823"/>
                        </a:cubicBezTo>
                        <a:lnTo>
                          <a:pt x="1341" y="198"/>
                        </a:lnTo>
                        <a:cubicBezTo>
                          <a:pt x="1250" y="122"/>
                          <a:pt x="1174" y="76"/>
                          <a:pt x="109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31"/>
                  <p:cNvSpPr/>
                  <p:nvPr/>
                </p:nvSpPr>
                <p:spPr>
                  <a:xfrm>
                    <a:off x="2763045" y="367006"/>
                    <a:ext cx="44339" cy="307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9" h="1006" extrusionOk="0">
                        <a:moveTo>
                          <a:pt x="229" y="0"/>
                        </a:moveTo>
                        <a:cubicBezTo>
                          <a:pt x="138" y="76"/>
                          <a:pt x="108" y="122"/>
                          <a:pt x="1" y="198"/>
                        </a:cubicBezTo>
                        <a:lnTo>
                          <a:pt x="77" y="823"/>
                        </a:lnTo>
                        <a:lnTo>
                          <a:pt x="367" y="1006"/>
                        </a:lnTo>
                        <a:lnTo>
                          <a:pt x="1220" y="1006"/>
                        </a:lnTo>
                        <a:cubicBezTo>
                          <a:pt x="1326" y="930"/>
                          <a:pt x="1357" y="899"/>
                          <a:pt x="1448" y="823"/>
                        </a:cubicBezTo>
                        <a:lnTo>
                          <a:pt x="1357" y="198"/>
                        </a:lnTo>
                        <a:cubicBezTo>
                          <a:pt x="1266" y="122"/>
                          <a:pt x="1205" y="76"/>
                          <a:pt x="109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31"/>
                  <p:cNvSpPr/>
                  <p:nvPr/>
                </p:nvSpPr>
                <p:spPr>
                  <a:xfrm>
                    <a:off x="2637187" y="398218"/>
                    <a:ext cx="43850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3" h="1038" extrusionOk="0">
                        <a:moveTo>
                          <a:pt x="259" y="1"/>
                        </a:moveTo>
                        <a:cubicBezTo>
                          <a:pt x="153" y="92"/>
                          <a:pt x="107" y="123"/>
                          <a:pt x="0" y="199"/>
                        </a:cubicBezTo>
                        <a:lnTo>
                          <a:pt x="46" y="854"/>
                        </a:lnTo>
                        <a:cubicBezTo>
                          <a:pt x="137" y="930"/>
                          <a:pt x="198" y="961"/>
                          <a:pt x="305" y="1037"/>
                        </a:cubicBezTo>
                        <a:lnTo>
                          <a:pt x="1189" y="1037"/>
                        </a:lnTo>
                        <a:cubicBezTo>
                          <a:pt x="1280" y="961"/>
                          <a:pt x="1341" y="930"/>
                          <a:pt x="1432" y="854"/>
                        </a:cubicBezTo>
                        <a:lnTo>
                          <a:pt x="1371" y="199"/>
                        </a:lnTo>
                        <a:cubicBezTo>
                          <a:pt x="1265" y="123"/>
                          <a:pt x="1204" y="92"/>
                          <a:pt x="111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31"/>
                  <p:cNvSpPr/>
                  <p:nvPr/>
                </p:nvSpPr>
                <p:spPr>
                  <a:xfrm>
                    <a:off x="2680058" y="398218"/>
                    <a:ext cx="44339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9" h="1038" extrusionOk="0">
                        <a:moveTo>
                          <a:pt x="245" y="1"/>
                        </a:moveTo>
                        <a:cubicBezTo>
                          <a:pt x="153" y="92"/>
                          <a:pt x="92" y="123"/>
                          <a:pt x="1" y="199"/>
                        </a:cubicBezTo>
                        <a:lnTo>
                          <a:pt x="47" y="854"/>
                        </a:lnTo>
                        <a:cubicBezTo>
                          <a:pt x="153" y="930"/>
                          <a:pt x="199" y="961"/>
                          <a:pt x="321" y="1037"/>
                        </a:cubicBezTo>
                        <a:lnTo>
                          <a:pt x="1189" y="1037"/>
                        </a:lnTo>
                        <a:cubicBezTo>
                          <a:pt x="1296" y="961"/>
                          <a:pt x="1342" y="930"/>
                          <a:pt x="1448" y="854"/>
                        </a:cubicBezTo>
                        <a:lnTo>
                          <a:pt x="1387" y="199"/>
                        </a:lnTo>
                        <a:cubicBezTo>
                          <a:pt x="1296" y="123"/>
                          <a:pt x="1235" y="92"/>
                          <a:pt x="111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31"/>
                  <p:cNvSpPr/>
                  <p:nvPr/>
                </p:nvSpPr>
                <p:spPr>
                  <a:xfrm>
                    <a:off x="2723908" y="398218"/>
                    <a:ext cx="44768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3" h="1038" extrusionOk="0">
                        <a:moveTo>
                          <a:pt x="229" y="1"/>
                        </a:moveTo>
                        <a:cubicBezTo>
                          <a:pt x="152" y="92"/>
                          <a:pt x="107" y="123"/>
                          <a:pt x="0" y="199"/>
                        </a:cubicBezTo>
                        <a:lnTo>
                          <a:pt x="61" y="854"/>
                        </a:lnTo>
                        <a:lnTo>
                          <a:pt x="351" y="1037"/>
                        </a:lnTo>
                        <a:lnTo>
                          <a:pt x="1234" y="1037"/>
                        </a:lnTo>
                        <a:cubicBezTo>
                          <a:pt x="1295" y="961"/>
                          <a:pt x="1356" y="930"/>
                          <a:pt x="1463" y="854"/>
                        </a:cubicBezTo>
                        <a:lnTo>
                          <a:pt x="1387" y="199"/>
                        </a:lnTo>
                        <a:lnTo>
                          <a:pt x="109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31"/>
                  <p:cNvSpPr/>
                  <p:nvPr/>
                </p:nvSpPr>
                <p:spPr>
                  <a:xfrm>
                    <a:off x="2766778" y="398218"/>
                    <a:ext cx="44798" cy="31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4" h="1038" extrusionOk="0">
                        <a:moveTo>
                          <a:pt x="229" y="1"/>
                        </a:moveTo>
                        <a:cubicBezTo>
                          <a:pt x="138" y="92"/>
                          <a:pt x="92" y="123"/>
                          <a:pt x="1" y="199"/>
                        </a:cubicBezTo>
                        <a:lnTo>
                          <a:pt x="77" y="854"/>
                        </a:lnTo>
                        <a:lnTo>
                          <a:pt x="366" y="1037"/>
                        </a:lnTo>
                        <a:lnTo>
                          <a:pt x="1235" y="1037"/>
                        </a:lnTo>
                        <a:cubicBezTo>
                          <a:pt x="1326" y="961"/>
                          <a:pt x="1372" y="930"/>
                          <a:pt x="1463" y="854"/>
                        </a:cubicBezTo>
                        <a:lnTo>
                          <a:pt x="1387" y="199"/>
                        </a:lnTo>
                        <a:cubicBezTo>
                          <a:pt x="1281" y="123"/>
                          <a:pt x="1220" y="92"/>
                          <a:pt x="108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31"/>
                  <p:cNvSpPr/>
                  <p:nvPr/>
                </p:nvSpPr>
                <p:spPr>
                  <a:xfrm>
                    <a:off x="2656771" y="698465"/>
                    <a:ext cx="49450" cy="40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1327" extrusionOk="0">
                        <a:moveTo>
                          <a:pt x="259" y="1"/>
                        </a:moveTo>
                        <a:cubicBezTo>
                          <a:pt x="168" y="108"/>
                          <a:pt x="107" y="153"/>
                          <a:pt x="0" y="260"/>
                        </a:cubicBezTo>
                        <a:lnTo>
                          <a:pt x="46" y="1067"/>
                        </a:lnTo>
                        <a:cubicBezTo>
                          <a:pt x="168" y="1174"/>
                          <a:pt x="244" y="1220"/>
                          <a:pt x="351" y="1326"/>
                        </a:cubicBezTo>
                        <a:lnTo>
                          <a:pt x="1341" y="1326"/>
                        </a:lnTo>
                        <a:cubicBezTo>
                          <a:pt x="1448" y="1220"/>
                          <a:pt x="1493" y="1174"/>
                          <a:pt x="1615" y="1067"/>
                        </a:cubicBezTo>
                        <a:lnTo>
                          <a:pt x="1539" y="260"/>
                        </a:lnTo>
                        <a:cubicBezTo>
                          <a:pt x="1417" y="153"/>
                          <a:pt x="1371" y="108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78" name="Google Shape;578;p31"/>
              <p:cNvSpPr/>
              <p:nvPr/>
            </p:nvSpPr>
            <p:spPr>
              <a:xfrm>
                <a:off x="2384178" y="185725"/>
                <a:ext cx="590733" cy="589767"/>
              </a:xfrm>
              <a:custGeom>
                <a:avLst/>
                <a:gdLst/>
                <a:ahLst/>
                <a:cxnLst/>
                <a:rect l="l" t="t" r="r" b="b"/>
                <a:pathLst>
                  <a:path w="19305" h="18665" extrusionOk="0">
                    <a:moveTo>
                      <a:pt x="5272" y="1"/>
                    </a:moveTo>
                    <a:lnTo>
                      <a:pt x="5241" y="123"/>
                    </a:lnTo>
                    <a:lnTo>
                      <a:pt x="5211" y="214"/>
                    </a:lnTo>
                    <a:lnTo>
                      <a:pt x="5180" y="305"/>
                    </a:lnTo>
                    <a:lnTo>
                      <a:pt x="4952" y="1128"/>
                    </a:lnTo>
                    <a:lnTo>
                      <a:pt x="4906" y="1265"/>
                    </a:lnTo>
                    <a:lnTo>
                      <a:pt x="4784" y="1707"/>
                    </a:lnTo>
                    <a:lnTo>
                      <a:pt x="4739" y="1814"/>
                    </a:lnTo>
                    <a:lnTo>
                      <a:pt x="4708" y="1936"/>
                    </a:lnTo>
                    <a:lnTo>
                      <a:pt x="4632" y="2179"/>
                    </a:lnTo>
                    <a:lnTo>
                      <a:pt x="4403" y="2972"/>
                    </a:lnTo>
                    <a:lnTo>
                      <a:pt x="4403" y="3002"/>
                    </a:lnTo>
                    <a:lnTo>
                      <a:pt x="4129" y="3916"/>
                    </a:lnTo>
                    <a:lnTo>
                      <a:pt x="4129" y="3931"/>
                    </a:lnTo>
                    <a:lnTo>
                      <a:pt x="3870" y="4876"/>
                    </a:lnTo>
                    <a:lnTo>
                      <a:pt x="3870" y="4907"/>
                    </a:lnTo>
                    <a:lnTo>
                      <a:pt x="3611" y="5790"/>
                    </a:lnTo>
                    <a:lnTo>
                      <a:pt x="3565" y="6034"/>
                    </a:lnTo>
                    <a:lnTo>
                      <a:pt x="3489" y="6324"/>
                    </a:lnTo>
                    <a:lnTo>
                      <a:pt x="3443" y="6445"/>
                    </a:lnTo>
                    <a:lnTo>
                      <a:pt x="3352" y="6781"/>
                    </a:lnTo>
                    <a:lnTo>
                      <a:pt x="3291" y="6994"/>
                    </a:lnTo>
                    <a:lnTo>
                      <a:pt x="3032" y="7954"/>
                    </a:lnTo>
                    <a:lnTo>
                      <a:pt x="2986" y="8060"/>
                    </a:lnTo>
                    <a:lnTo>
                      <a:pt x="2971" y="8152"/>
                    </a:lnTo>
                    <a:lnTo>
                      <a:pt x="2925" y="8274"/>
                    </a:lnTo>
                    <a:lnTo>
                      <a:pt x="2895" y="8411"/>
                    </a:lnTo>
                    <a:lnTo>
                      <a:pt x="2590" y="9477"/>
                    </a:lnTo>
                    <a:lnTo>
                      <a:pt x="2590" y="9508"/>
                    </a:lnTo>
                    <a:lnTo>
                      <a:pt x="2286" y="10590"/>
                    </a:lnTo>
                    <a:lnTo>
                      <a:pt x="2286" y="10635"/>
                    </a:lnTo>
                    <a:lnTo>
                      <a:pt x="2011" y="11549"/>
                    </a:lnTo>
                    <a:lnTo>
                      <a:pt x="1905" y="11946"/>
                    </a:lnTo>
                    <a:lnTo>
                      <a:pt x="1615" y="12936"/>
                    </a:lnTo>
                    <a:lnTo>
                      <a:pt x="1615" y="12982"/>
                    </a:lnTo>
                    <a:lnTo>
                      <a:pt x="1280" y="14170"/>
                    </a:lnTo>
                    <a:lnTo>
                      <a:pt x="1280" y="14216"/>
                    </a:lnTo>
                    <a:lnTo>
                      <a:pt x="930" y="15435"/>
                    </a:lnTo>
                    <a:lnTo>
                      <a:pt x="914" y="15465"/>
                    </a:lnTo>
                    <a:lnTo>
                      <a:pt x="564" y="16714"/>
                    </a:lnTo>
                    <a:lnTo>
                      <a:pt x="533" y="16836"/>
                    </a:lnTo>
                    <a:lnTo>
                      <a:pt x="290" y="17720"/>
                    </a:lnTo>
                    <a:lnTo>
                      <a:pt x="137" y="18238"/>
                    </a:lnTo>
                    <a:lnTo>
                      <a:pt x="92" y="18345"/>
                    </a:lnTo>
                    <a:lnTo>
                      <a:pt x="0" y="18665"/>
                    </a:lnTo>
                    <a:cubicBezTo>
                      <a:pt x="15" y="18649"/>
                      <a:pt x="19304" y="18649"/>
                      <a:pt x="19304" y="18649"/>
                    </a:cubicBezTo>
                    <a:lnTo>
                      <a:pt x="15952" y="1"/>
                    </a:lnTo>
                    <a:close/>
                  </a:path>
                </a:pathLst>
              </a:custGeom>
              <a:solidFill>
                <a:srgbClr val="A9DCFF">
                  <a:alpha val="59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9" name="Google Shape;579;p31"/>
            <p:cNvGrpSpPr/>
            <p:nvPr/>
          </p:nvGrpSpPr>
          <p:grpSpPr>
            <a:xfrm>
              <a:off x="5148639" y="3184662"/>
              <a:ext cx="885395" cy="1388541"/>
              <a:chOff x="442219" y="2897626"/>
              <a:chExt cx="208417" cy="326839"/>
            </a:xfrm>
          </p:grpSpPr>
          <p:sp>
            <p:nvSpPr>
              <p:cNvPr id="580" name="Google Shape;580;p31"/>
              <p:cNvSpPr/>
              <p:nvPr/>
            </p:nvSpPr>
            <p:spPr>
              <a:xfrm>
                <a:off x="464587" y="2897626"/>
                <a:ext cx="157621" cy="231734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7573" extrusionOk="0">
                    <a:moveTo>
                      <a:pt x="2515" y="1"/>
                    </a:moveTo>
                    <a:cubicBezTo>
                      <a:pt x="1860" y="1"/>
                      <a:pt x="1326" y="534"/>
                      <a:pt x="1326" y="1189"/>
                    </a:cubicBezTo>
                    <a:cubicBezTo>
                      <a:pt x="1326" y="1555"/>
                      <a:pt x="1494" y="1905"/>
                      <a:pt x="1738" y="2103"/>
                    </a:cubicBezTo>
                    <a:cubicBezTo>
                      <a:pt x="1661" y="2317"/>
                      <a:pt x="1601" y="2530"/>
                      <a:pt x="1601" y="2758"/>
                    </a:cubicBezTo>
                    <a:cubicBezTo>
                      <a:pt x="671" y="3109"/>
                      <a:pt x="1" y="4038"/>
                      <a:pt x="1" y="5074"/>
                    </a:cubicBezTo>
                    <a:cubicBezTo>
                      <a:pt x="1" y="6476"/>
                      <a:pt x="1128" y="7573"/>
                      <a:pt x="2499" y="7573"/>
                    </a:cubicBezTo>
                    <a:cubicBezTo>
                      <a:pt x="3871" y="7573"/>
                      <a:pt x="4998" y="6445"/>
                      <a:pt x="4998" y="5074"/>
                    </a:cubicBezTo>
                    <a:cubicBezTo>
                      <a:pt x="4998" y="4663"/>
                      <a:pt x="4876" y="4236"/>
                      <a:pt x="4693" y="3901"/>
                    </a:cubicBezTo>
                    <a:cubicBezTo>
                      <a:pt x="4983" y="3612"/>
                      <a:pt x="5150" y="3215"/>
                      <a:pt x="5150" y="2774"/>
                    </a:cubicBezTo>
                    <a:cubicBezTo>
                      <a:pt x="5150" y="1920"/>
                      <a:pt x="4541" y="1189"/>
                      <a:pt x="3718" y="1037"/>
                    </a:cubicBezTo>
                    <a:cubicBezTo>
                      <a:pt x="3642" y="442"/>
                      <a:pt x="3124" y="1"/>
                      <a:pt x="2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1"/>
              <p:cNvSpPr/>
              <p:nvPr/>
            </p:nvSpPr>
            <p:spPr>
              <a:xfrm>
                <a:off x="539190" y="3017914"/>
                <a:ext cx="4682" cy="20655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50" extrusionOk="0">
                    <a:moveTo>
                      <a:pt x="77" y="1"/>
                    </a:moveTo>
                    <a:cubicBezTo>
                      <a:pt x="46" y="1"/>
                      <a:pt x="0" y="46"/>
                      <a:pt x="0" y="77"/>
                    </a:cubicBezTo>
                    <a:lnTo>
                      <a:pt x="0" y="6674"/>
                    </a:lnTo>
                    <a:cubicBezTo>
                      <a:pt x="0" y="6704"/>
                      <a:pt x="46" y="6750"/>
                      <a:pt x="77" y="6750"/>
                    </a:cubicBezTo>
                    <a:cubicBezTo>
                      <a:pt x="122" y="6750"/>
                      <a:pt x="153" y="6704"/>
                      <a:pt x="153" y="6674"/>
                    </a:cubicBezTo>
                    <a:lnTo>
                      <a:pt x="153" y="77"/>
                    </a:lnTo>
                    <a:cubicBezTo>
                      <a:pt x="153" y="46"/>
                      <a:pt x="122" y="1"/>
                      <a:pt x="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1"/>
              <p:cNvSpPr/>
              <p:nvPr/>
            </p:nvSpPr>
            <p:spPr>
              <a:xfrm>
                <a:off x="538731" y="3061244"/>
                <a:ext cx="100735" cy="96115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3141" extrusionOk="0">
                    <a:moveTo>
                      <a:pt x="3190" y="0"/>
                    </a:moveTo>
                    <a:cubicBezTo>
                      <a:pt x="3160" y="0"/>
                      <a:pt x="3133" y="13"/>
                      <a:pt x="3124" y="32"/>
                    </a:cubicBezTo>
                    <a:lnTo>
                      <a:pt x="1768" y="2363"/>
                    </a:lnTo>
                    <a:lnTo>
                      <a:pt x="61" y="2972"/>
                    </a:lnTo>
                    <a:cubicBezTo>
                      <a:pt x="15" y="2988"/>
                      <a:pt x="0" y="3033"/>
                      <a:pt x="15" y="3064"/>
                    </a:cubicBezTo>
                    <a:cubicBezTo>
                      <a:pt x="46" y="3094"/>
                      <a:pt x="61" y="3125"/>
                      <a:pt x="92" y="3125"/>
                    </a:cubicBezTo>
                    <a:cubicBezTo>
                      <a:pt x="92" y="3125"/>
                      <a:pt x="122" y="3125"/>
                      <a:pt x="107" y="3140"/>
                    </a:cubicBezTo>
                    <a:lnTo>
                      <a:pt x="1874" y="2515"/>
                    </a:lnTo>
                    <a:cubicBezTo>
                      <a:pt x="1890" y="2500"/>
                      <a:pt x="1905" y="2500"/>
                      <a:pt x="1905" y="2470"/>
                    </a:cubicBezTo>
                    <a:lnTo>
                      <a:pt x="3261" y="123"/>
                    </a:lnTo>
                    <a:cubicBezTo>
                      <a:pt x="3291" y="93"/>
                      <a:pt x="3276" y="32"/>
                      <a:pt x="3246" y="17"/>
                    </a:cubicBezTo>
                    <a:cubicBezTo>
                      <a:pt x="3228" y="5"/>
                      <a:pt x="3208" y="0"/>
                      <a:pt x="31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1"/>
              <p:cNvSpPr/>
              <p:nvPr/>
            </p:nvSpPr>
            <p:spPr>
              <a:xfrm>
                <a:off x="473461" y="3000962"/>
                <a:ext cx="70411" cy="93452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3054" extrusionOk="0">
                    <a:moveTo>
                      <a:pt x="85" y="1"/>
                    </a:moveTo>
                    <a:cubicBezTo>
                      <a:pt x="76" y="1"/>
                      <a:pt x="68" y="2"/>
                      <a:pt x="61" y="6"/>
                    </a:cubicBezTo>
                    <a:cubicBezTo>
                      <a:pt x="15" y="21"/>
                      <a:pt x="0" y="67"/>
                      <a:pt x="15" y="97"/>
                    </a:cubicBezTo>
                    <a:lnTo>
                      <a:pt x="594" y="1743"/>
                    </a:lnTo>
                    <a:cubicBezTo>
                      <a:pt x="594" y="1758"/>
                      <a:pt x="594" y="1773"/>
                      <a:pt x="610" y="1773"/>
                    </a:cubicBezTo>
                    <a:lnTo>
                      <a:pt x="2179" y="3038"/>
                    </a:lnTo>
                    <a:cubicBezTo>
                      <a:pt x="2194" y="3053"/>
                      <a:pt x="2209" y="3053"/>
                      <a:pt x="2225" y="3053"/>
                    </a:cubicBezTo>
                    <a:cubicBezTo>
                      <a:pt x="2255" y="3053"/>
                      <a:pt x="2270" y="3053"/>
                      <a:pt x="2286" y="3038"/>
                    </a:cubicBezTo>
                    <a:cubicBezTo>
                      <a:pt x="2301" y="2992"/>
                      <a:pt x="2301" y="2931"/>
                      <a:pt x="2270" y="2916"/>
                    </a:cubicBezTo>
                    <a:lnTo>
                      <a:pt x="732" y="1682"/>
                    </a:lnTo>
                    <a:lnTo>
                      <a:pt x="153" y="67"/>
                    </a:lnTo>
                    <a:cubicBezTo>
                      <a:pt x="141" y="20"/>
                      <a:pt x="112" y="1"/>
                      <a:pt x="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1"/>
              <p:cNvSpPr/>
              <p:nvPr/>
            </p:nvSpPr>
            <p:spPr>
              <a:xfrm>
                <a:off x="442219" y="2975931"/>
                <a:ext cx="208417" cy="153092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5003" extrusionOk="0">
                    <a:moveTo>
                      <a:pt x="552" y="1"/>
                    </a:moveTo>
                    <a:cubicBezTo>
                      <a:pt x="259" y="1"/>
                      <a:pt x="15" y="239"/>
                      <a:pt x="0" y="535"/>
                    </a:cubicBezTo>
                    <a:cubicBezTo>
                      <a:pt x="0" y="748"/>
                      <a:pt x="92" y="915"/>
                      <a:pt x="244" y="1037"/>
                    </a:cubicBezTo>
                    <a:cubicBezTo>
                      <a:pt x="138" y="1190"/>
                      <a:pt x="92" y="1357"/>
                      <a:pt x="61" y="1571"/>
                    </a:cubicBezTo>
                    <a:cubicBezTo>
                      <a:pt x="46" y="2165"/>
                      <a:pt x="503" y="2652"/>
                      <a:pt x="1097" y="2698"/>
                    </a:cubicBezTo>
                    <a:cubicBezTo>
                      <a:pt x="1107" y="2698"/>
                      <a:pt x="1117" y="2698"/>
                      <a:pt x="1126" y="2698"/>
                    </a:cubicBezTo>
                    <a:cubicBezTo>
                      <a:pt x="1707" y="2698"/>
                      <a:pt x="2179" y="2247"/>
                      <a:pt x="2194" y="1662"/>
                    </a:cubicBezTo>
                    <a:cubicBezTo>
                      <a:pt x="2255" y="1053"/>
                      <a:pt x="1798" y="550"/>
                      <a:pt x="1219" y="535"/>
                    </a:cubicBezTo>
                    <a:lnTo>
                      <a:pt x="1113" y="535"/>
                    </a:lnTo>
                    <a:cubicBezTo>
                      <a:pt x="1097" y="260"/>
                      <a:pt x="869" y="32"/>
                      <a:pt x="579" y="1"/>
                    </a:cubicBezTo>
                    <a:cubicBezTo>
                      <a:pt x="570" y="1"/>
                      <a:pt x="561" y="1"/>
                      <a:pt x="552" y="1"/>
                    </a:cubicBezTo>
                    <a:close/>
                    <a:moveTo>
                      <a:pt x="6157" y="2319"/>
                    </a:moveTo>
                    <a:cubicBezTo>
                      <a:pt x="6062" y="2319"/>
                      <a:pt x="5967" y="2343"/>
                      <a:pt x="5881" y="2393"/>
                    </a:cubicBezTo>
                    <a:cubicBezTo>
                      <a:pt x="5699" y="2485"/>
                      <a:pt x="5607" y="2668"/>
                      <a:pt x="5592" y="2866"/>
                    </a:cubicBezTo>
                    <a:cubicBezTo>
                      <a:pt x="5424" y="2866"/>
                      <a:pt x="5226" y="2896"/>
                      <a:pt x="5059" y="3003"/>
                    </a:cubicBezTo>
                    <a:cubicBezTo>
                      <a:pt x="4541" y="3307"/>
                      <a:pt x="4373" y="3947"/>
                      <a:pt x="4663" y="4465"/>
                    </a:cubicBezTo>
                    <a:cubicBezTo>
                      <a:pt x="4867" y="4813"/>
                      <a:pt x="5222" y="5003"/>
                      <a:pt x="5590" y="5003"/>
                    </a:cubicBezTo>
                    <a:cubicBezTo>
                      <a:pt x="5771" y="5003"/>
                      <a:pt x="5955" y="4957"/>
                      <a:pt x="6125" y="4862"/>
                    </a:cubicBezTo>
                    <a:cubicBezTo>
                      <a:pt x="6643" y="4557"/>
                      <a:pt x="6811" y="3917"/>
                      <a:pt x="6521" y="3399"/>
                    </a:cubicBezTo>
                    <a:cubicBezTo>
                      <a:pt x="6521" y="3353"/>
                      <a:pt x="6506" y="3338"/>
                      <a:pt x="6491" y="3323"/>
                    </a:cubicBezTo>
                    <a:cubicBezTo>
                      <a:pt x="6719" y="3155"/>
                      <a:pt x="6796" y="2835"/>
                      <a:pt x="6643" y="2591"/>
                    </a:cubicBezTo>
                    <a:cubicBezTo>
                      <a:pt x="6541" y="2418"/>
                      <a:pt x="6350" y="2319"/>
                      <a:pt x="6157" y="2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5" name="Google Shape;585;p31"/>
          <p:cNvSpPr/>
          <p:nvPr/>
        </p:nvSpPr>
        <p:spPr>
          <a:xfrm>
            <a:off x="1731310" y="3980907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Certificate Transactions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3B9EE8C-FA3C-D536-448F-68DF39CC55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5270296"/>
              </p:ext>
            </p:extLst>
          </p:nvPr>
        </p:nvGraphicFramePr>
        <p:xfrm>
          <a:off x="948396" y="1160851"/>
          <a:ext cx="7247208" cy="3537624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623604">
                  <a:extLst>
                    <a:ext uri="{9D8B030D-6E8A-4147-A177-3AD203B41FA5}">
                      <a16:colId xmlns:a16="http://schemas.microsoft.com/office/drawing/2014/main" val="532397753"/>
                    </a:ext>
                  </a:extLst>
                </a:gridCol>
                <a:gridCol w="3623604">
                  <a:extLst>
                    <a:ext uri="{9D8B030D-6E8A-4147-A177-3AD203B41FA5}">
                      <a16:colId xmlns:a16="http://schemas.microsoft.com/office/drawing/2014/main" val="3623129486"/>
                    </a:ext>
                  </a:extLst>
                </a:gridCol>
              </a:tblGrid>
              <a:tr h="442203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int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certificateID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242310"/>
                  </a:ext>
                </a:extLst>
              </a:tr>
              <a:tr h="442203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transactionType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785566"/>
                  </a:ext>
                </a:extLst>
              </a:tr>
              <a:tr h="442203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renewableEnergyType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401583"/>
                  </a:ext>
                </a:extLst>
              </a:tr>
              <a:tr h="442203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priceMwH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3459718"/>
                  </a:ext>
                </a:extLst>
              </a:tr>
              <a:tr h="442203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carbonEmissionsOffset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4921903"/>
                  </a:ext>
                </a:extLst>
              </a:tr>
              <a:tr h="442203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totalPriceTraded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11756"/>
                  </a:ext>
                </a:extLst>
              </a:tr>
              <a:tr h="442203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certificateFile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4058766"/>
                  </a:ext>
                </a:extLst>
              </a:tr>
              <a:tr h="442203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3692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2072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5"/>
          <p:cNvSpPr txBox="1">
            <a:spLocks noGrp="1"/>
          </p:cNvSpPr>
          <p:nvPr>
            <p:ph type="title"/>
          </p:nvPr>
        </p:nvSpPr>
        <p:spPr>
          <a:xfrm>
            <a:off x="4586385" y="2313114"/>
            <a:ext cx="4331568" cy="16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SolarChain Application Demonstration</a:t>
            </a:r>
            <a:endParaRPr dirty="0"/>
          </a:p>
        </p:txBody>
      </p:sp>
      <p:sp>
        <p:nvSpPr>
          <p:cNvPr id="664" name="Google Shape;664;p35"/>
          <p:cNvSpPr txBox="1">
            <a:spLocks noGrp="1"/>
          </p:cNvSpPr>
          <p:nvPr>
            <p:ph type="title" idx="2"/>
          </p:nvPr>
        </p:nvSpPr>
        <p:spPr>
          <a:xfrm>
            <a:off x="5105625" y="1235475"/>
            <a:ext cx="125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grpSp>
        <p:nvGrpSpPr>
          <p:cNvPr id="665" name="Google Shape;665;p35"/>
          <p:cNvGrpSpPr/>
          <p:nvPr/>
        </p:nvGrpSpPr>
        <p:grpSpPr>
          <a:xfrm>
            <a:off x="-428365" y="1004154"/>
            <a:ext cx="5097518" cy="5138490"/>
            <a:chOff x="-428365" y="1004154"/>
            <a:chExt cx="5097518" cy="5138490"/>
          </a:xfrm>
        </p:grpSpPr>
        <p:sp>
          <p:nvSpPr>
            <p:cNvPr id="666" name="Google Shape;666;p35"/>
            <p:cNvSpPr/>
            <p:nvPr/>
          </p:nvSpPr>
          <p:spPr>
            <a:xfrm rot="159684">
              <a:off x="-383293" y="3970092"/>
              <a:ext cx="5007376" cy="2057407"/>
            </a:xfrm>
            <a:custGeom>
              <a:avLst/>
              <a:gdLst/>
              <a:ahLst/>
              <a:cxnLst/>
              <a:rect l="l" t="t" r="r" b="b"/>
              <a:pathLst>
                <a:path w="30960" h="23708" extrusionOk="0">
                  <a:moveTo>
                    <a:pt x="30274" y="8761"/>
                  </a:moveTo>
                  <a:cubicBezTo>
                    <a:pt x="28842" y="2926"/>
                    <a:pt x="22291" y="0"/>
                    <a:pt x="17019" y="2849"/>
                  </a:cubicBezTo>
                  <a:cubicBezTo>
                    <a:pt x="16958" y="2895"/>
                    <a:pt x="16882" y="2926"/>
                    <a:pt x="16821" y="2941"/>
                  </a:cubicBezTo>
                  <a:cubicBezTo>
                    <a:pt x="14658" y="4160"/>
                    <a:pt x="11839" y="4449"/>
                    <a:pt x="9340" y="4495"/>
                  </a:cubicBezTo>
                  <a:cubicBezTo>
                    <a:pt x="3505" y="4571"/>
                    <a:pt x="2636" y="7633"/>
                    <a:pt x="1890" y="10071"/>
                  </a:cubicBezTo>
                  <a:cubicBezTo>
                    <a:pt x="1" y="16287"/>
                    <a:pt x="5516" y="20889"/>
                    <a:pt x="10513" y="22290"/>
                  </a:cubicBezTo>
                  <a:cubicBezTo>
                    <a:pt x="15541" y="23707"/>
                    <a:pt x="24226" y="23418"/>
                    <a:pt x="28797" y="17430"/>
                  </a:cubicBezTo>
                  <a:cubicBezTo>
                    <a:pt x="30960" y="14642"/>
                    <a:pt x="30914" y="11397"/>
                    <a:pt x="30274" y="8761"/>
                  </a:cubicBezTo>
                  <a:close/>
                </a:path>
              </a:pathLst>
            </a:custGeom>
            <a:solidFill>
              <a:srgbClr val="D0D861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35"/>
            <p:cNvGrpSpPr/>
            <p:nvPr/>
          </p:nvGrpSpPr>
          <p:grpSpPr>
            <a:xfrm>
              <a:off x="671237" y="3328288"/>
              <a:ext cx="716676" cy="1123890"/>
              <a:chOff x="442219" y="2897626"/>
              <a:chExt cx="208417" cy="326839"/>
            </a:xfrm>
          </p:grpSpPr>
          <p:sp>
            <p:nvSpPr>
              <p:cNvPr id="668" name="Google Shape;668;p35"/>
              <p:cNvSpPr/>
              <p:nvPr/>
            </p:nvSpPr>
            <p:spPr>
              <a:xfrm>
                <a:off x="464587" y="2897626"/>
                <a:ext cx="157621" cy="231734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7573" extrusionOk="0">
                    <a:moveTo>
                      <a:pt x="2515" y="1"/>
                    </a:moveTo>
                    <a:cubicBezTo>
                      <a:pt x="1860" y="1"/>
                      <a:pt x="1326" y="534"/>
                      <a:pt x="1326" y="1189"/>
                    </a:cubicBezTo>
                    <a:cubicBezTo>
                      <a:pt x="1326" y="1555"/>
                      <a:pt x="1494" y="1905"/>
                      <a:pt x="1738" y="2103"/>
                    </a:cubicBezTo>
                    <a:cubicBezTo>
                      <a:pt x="1661" y="2317"/>
                      <a:pt x="1601" y="2530"/>
                      <a:pt x="1601" y="2758"/>
                    </a:cubicBezTo>
                    <a:cubicBezTo>
                      <a:pt x="671" y="3109"/>
                      <a:pt x="1" y="4038"/>
                      <a:pt x="1" y="5074"/>
                    </a:cubicBezTo>
                    <a:cubicBezTo>
                      <a:pt x="1" y="6476"/>
                      <a:pt x="1128" y="7573"/>
                      <a:pt x="2499" y="7573"/>
                    </a:cubicBezTo>
                    <a:cubicBezTo>
                      <a:pt x="3871" y="7573"/>
                      <a:pt x="4998" y="6445"/>
                      <a:pt x="4998" y="5074"/>
                    </a:cubicBezTo>
                    <a:cubicBezTo>
                      <a:pt x="4998" y="4663"/>
                      <a:pt x="4876" y="4236"/>
                      <a:pt x="4693" y="3901"/>
                    </a:cubicBezTo>
                    <a:cubicBezTo>
                      <a:pt x="4983" y="3612"/>
                      <a:pt x="5150" y="3215"/>
                      <a:pt x="5150" y="2774"/>
                    </a:cubicBezTo>
                    <a:cubicBezTo>
                      <a:pt x="5150" y="1920"/>
                      <a:pt x="4541" y="1189"/>
                      <a:pt x="3718" y="1037"/>
                    </a:cubicBezTo>
                    <a:cubicBezTo>
                      <a:pt x="3642" y="442"/>
                      <a:pt x="3124" y="1"/>
                      <a:pt x="2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5"/>
              <p:cNvSpPr/>
              <p:nvPr/>
            </p:nvSpPr>
            <p:spPr>
              <a:xfrm>
                <a:off x="539190" y="3017914"/>
                <a:ext cx="4682" cy="20655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50" extrusionOk="0">
                    <a:moveTo>
                      <a:pt x="77" y="1"/>
                    </a:moveTo>
                    <a:cubicBezTo>
                      <a:pt x="46" y="1"/>
                      <a:pt x="0" y="46"/>
                      <a:pt x="0" y="77"/>
                    </a:cubicBezTo>
                    <a:lnTo>
                      <a:pt x="0" y="6674"/>
                    </a:lnTo>
                    <a:cubicBezTo>
                      <a:pt x="0" y="6704"/>
                      <a:pt x="46" y="6750"/>
                      <a:pt x="77" y="6750"/>
                    </a:cubicBezTo>
                    <a:cubicBezTo>
                      <a:pt x="122" y="6750"/>
                      <a:pt x="153" y="6704"/>
                      <a:pt x="153" y="6674"/>
                    </a:cubicBezTo>
                    <a:lnTo>
                      <a:pt x="153" y="77"/>
                    </a:lnTo>
                    <a:cubicBezTo>
                      <a:pt x="153" y="46"/>
                      <a:pt x="122" y="1"/>
                      <a:pt x="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5"/>
              <p:cNvSpPr/>
              <p:nvPr/>
            </p:nvSpPr>
            <p:spPr>
              <a:xfrm>
                <a:off x="538731" y="3061244"/>
                <a:ext cx="100735" cy="96115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3141" extrusionOk="0">
                    <a:moveTo>
                      <a:pt x="3190" y="0"/>
                    </a:moveTo>
                    <a:cubicBezTo>
                      <a:pt x="3160" y="0"/>
                      <a:pt x="3133" y="13"/>
                      <a:pt x="3124" y="32"/>
                    </a:cubicBezTo>
                    <a:lnTo>
                      <a:pt x="1768" y="2363"/>
                    </a:lnTo>
                    <a:lnTo>
                      <a:pt x="61" y="2972"/>
                    </a:lnTo>
                    <a:cubicBezTo>
                      <a:pt x="15" y="2988"/>
                      <a:pt x="0" y="3033"/>
                      <a:pt x="15" y="3064"/>
                    </a:cubicBezTo>
                    <a:cubicBezTo>
                      <a:pt x="46" y="3094"/>
                      <a:pt x="61" y="3125"/>
                      <a:pt x="92" y="3125"/>
                    </a:cubicBezTo>
                    <a:cubicBezTo>
                      <a:pt x="92" y="3125"/>
                      <a:pt x="122" y="3125"/>
                      <a:pt x="107" y="3140"/>
                    </a:cubicBezTo>
                    <a:lnTo>
                      <a:pt x="1874" y="2515"/>
                    </a:lnTo>
                    <a:cubicBezTo>
                      <a:pt x="1890" y="2500"/>
                      <a:pt x="1905" y="2500"/>
                      <a:pt x="1905" y="2470"/>
                    </a:cubicBezTo>
                    <a:lnTo>
                      <a:pt x="3261" y="123"/>
                    </a:lnTo>
                    <a:cubicBezTo>
                      <a:pt x="3291" y="93"/>
                      <a:pt x="3276" y="32"/>
                      <a:pt x="3246" y="17"/>
                    </a:cubicBezTo>
                    <a:cubicBezTo>
                      <a:pt x="3228" y="5"/>
                      <a:pt x="3208" y="0"/>
                      <a:pt x="31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5"/>
              <p:cNvSpPr/>
              <p:nvPr/>
            </p:nvSpPr>
            <p:spPr>
              <a:xfrm>
                <a:off x="473461" y="3000962"/>
                <a:ext cx="70411" cy="93452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3054" extrusionOk="0">
                    <a:moveTo>
                      <a:pt x="85" y="1"/>
                    </a:moveTo>
                    <a:cubicBezTo>
                      <a:pt x="76" y="1"/>
                      <a:pt x="68" y="2"/>
                      <a:pt x="61" y="6"/>
                    </a:cubicBezTo>
                    <a:cubicBezTo>
                      <a:pt x="15" y="21"/>
                      <a:pt x="0" y="67"/>
                      <a:pt x="15" y="97"/>
                    </a:cubicBezTo>
                    <a:lnTo>
                      <a:pt x="594" y="1743"/>
                    </a:lnTo>
                    <a:cubicBezTo>
                      <a:pt x="594" y="1758"/>
                      <a:pt x="594" y="1773"/>
                      <a:pt x="610" y="1773"/>
                    </a:cubicBezTo>
                    <a:lnTo>
                      <a:pt x="2179" y="3038"/>
                    </a:lnTo>
                    <a:cubicBezTo>
                      <a:pt x="2194" y="3053"/>
                      <a:pt x="2209" y="3053"/>
                      <a:pt x="2225" y="3053"/>
                    </a:cubicBezTo>
                    <a:cubicBezTo>
                      <a:pt x="2255" y="3053"/>
                      <a:pt x="2270" y="3053"/>
                      <a:pt x="2286" y="3038"/>
                    </a:cubicBezTo>
                    <a:cubicBezTo>
                      <a:pt x="2301" y="2992"/>
                      <a:pt x="2301" y="2931"/>
                      <a:pt x="2270" y="2916"/>
                    </a:cubicBezTo>
                    <a:lnTo>
                      <a:pt x="732" y="1682"/>
                    </a:lnTo>
                    <a:lnTo>
                      <a:pt x="153" y="67"/>
                    </a:lnTo>
                    <a:cubicBezTo>
                      <a:pt x="141" y="20"/>
                      <a:pt x="112" y="1"/>
                      <a:pt x="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5"/>
              <p:cNvSpPr/>
              <p:nvPr/>
            </p:nvSpPr>
            <p:spPr>
              <a:xfrm>
                <a:off x="442219" y="2975931"/>
                <a:ext cx="208417" cy="153092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5003" extrusionOk="0">
                    <a:moveTo>
                      <a:pt x="552" y="1"/>
                    </a:moveTo>
                    <a:cubicBezTo>
                      <a:pt x="259" y="1"/>
                      <a:pt x="15" y="239"/>
                      <a:pt x="0" y="535"/>
                    </a:cubicBezTo>
                    <a:cubicBezTo>
                      <a:pt x="0" y="748"/>
                      <a:pt x="92" y="915"/>
                      <a:pt x="244" y="1037"/>
                    </a:cubicBezTo>
                    <a:cubicBezTo>
                      <a:pt x="138" y="1190"/>
                      <a:pt x="92" y="1357"/>
                      <a:pt x="61" y="1571"/>
                    </a:cubicBezTo>
                    <a:cubicBezTo>
                      <a:pt x="46" y="2165"/>
                      <a:pt x="503" y="2652"/>
                      <a:pt x="1097" y="2698"/>
                    </a:cubicBezTo>
                    <a:cubicBezTo>
                      <a:pt x="1107" y="2698"/>
                      <a:pt x="1117" y="2698"/>
                      <a:pt x="1126" y="2698"/>
                    </a:cubicBezTo>
                    <a:cubicBezTo>
                      <a:pt x="1707" y="2698"/>
                      <a:pt x="2179" y="2247"/>
                      <a:pt x="2194" y="1662"/>
                    </a:cubicBezTo>
                    <a:cubicBezTo>
                      <a:pt x="2255" y="1053"/>
                      <a:pt x="1798" y="550"/>
                      <a:pt x="1219" y="535"/>
                    </a:cubicBezTo>
                    <a:lnTo>
                      <a:pt x="1113" y="535"/>
                    </a:lnTo>
                    <a:cubicBezTo>
                      <a:pt x="1097" y="260"/>
                      <a:pt x="869" y="32"/>
                      <a:pt x="579" y="1"/>
                    </a:cubicBezTo>
                    <a:cubicBezTo>
                      <a:pt x="570" y="1"/>
                      <a:pt x="561" y="1"/>
                      <a:pt x="552" y="1"/>
                    </a:cubicBezTo>
                    <a:close/>
                    <a:moveTo>
                      <a:pt x="6157" y="2319"/>
                    </a:moveTo>
                    <a:cubicBezTo>
                      <a:pt x="6062" y="2319"/>
                      <a:pt x="5967" y="2343"/>
                      <a:pt x="5881" y="2393"/>
                    </a:cubicBezTo>
                    <a:cubicBezTo>
                      <a:pt x="5699" y="2485"/>
                      <a:pt x="5607" y="2668"/>
                      <a:pt x="5592" y="2866"/>
                    </a:cubicBezTo>
                    <a:cubicBezTo>
                      <a:pt x="5424" y="2866"/>
                      <a:pt x="5226" y="2896"/>
                      <a:pt x="5059" y="3003"/>
                    </a:cubicBezTo>
                    <a:cubicBezTo>
                      <a:pt x="4541" y="3307"/>
                      <a:pt x="4373" y="3947"/>
                      <a:pt x="4663" y="4465"/>
                    </a:cubicBezTo>
                    <a:cubicBezTo>
                      <a:pt x="4867" y="4813"/>
                      <a:pt x="5222" y="5003"/>
                      <a:pt x="5590" y="5003"/>
                    </a:cubicBezTo>
                    <a:cubicBezTo>
                      <a:pt x="5771" y="5003"/>
                      <a:pt x="5955" y="4957"/>
                      <a:pt x="6125" y="4862"/>
                    </a:cubicBezTo>
                    <a:cubicBezTo>
                      <a:pt x="6643" y="4557"/>
                      <a:pt x="6811" y="3917"/>
                      <a:pt x="6521" y="3399"/>
                    </a:cubicBezTo>
                    <a:cubicBezTo>
                      <a:pt x="6521" y="3353"/>
                      <a:pt x="6506" y="3338"/>
                      <a:pt x="6491" y="3323"/>
                    </a:cubicBezTo>
                    <a:cubicBezTo>
                      <a:pt x="6719" y="3155"/>
                      <a:pt x="6796" y="2835"/>
                      <a:pt x="6643" y="2591"/>
                    </a:cubicBezTo>
                    <a:cubicBezTo>
                      <a:pt x="6541" y="2418"/>
                      <a:pt x="6350" y="2319"/>
                      <a:pt x="6157" y="2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3" name="Google Shape;673;p35"/>
            <p:cNvGrpSpPr/>
            <p:nvPr/>
          </p:nvGrpSpPr>
          <p:grpSpPr>
            <a:xfrm>
              <a:off x="1378250" y="2202925"/>
              <a:ext cx="2709507" cy="2311950"/>
              <a:chOff x="1378250" y="2202925"/>
              <a:chExt cx="2709507" cy="2311950"/>
            </a:xfrm>
          </p:grpSpPr>
          <p:sp>
            <p:nvSpPr>
              <p:cNvPr id="674" name="Google Shape;674;p35"/>
              <p:cNvSpPr/>
              <p:nvPr/>
            </p:nvSpPr>
            <p:spPr>
              <a:xfrm>
                <a:off x="1787025" y="3892601"/>
                <a:ext cx="445831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36" y="3764"/>
                    </a:lnTo>
                    <a:lnTo>
                      <a:pt x="4236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3263518" y="3892601"/>
                <a:ext cx="447410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52" y="3764"/>
                    </a:lnTo>
                    <a:lnTo>
                      <a:pt x="4252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1480825" y="3257788"/>
                <a:ext cx="2542722" cy="1202492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11428" extrusionOk="0">
                    <a:moveTo>
                      <a:pt x="1" y="0"/>
                    </a:moveTo>
                    <a:lnTo>
                      <a:pt x="1" y="11427"/>
                    </a:lnTo>
                    <a:lnTo>
                      <a:pt x="24165" y="11427"/>
                    </a:lnTo>
                    <a:lnTo>
                      <a:pt x="241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1482403" y="3254527"/>
                <a:ext cx="2539565" cy="1205754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11459" extrusionOk="0">
                    <a:moveTo>
                      <a:pt x="382" y="1"/>
                    </a:moveTo>
                    <a:lnTo>
                      <a:pt x="382" y="8579"/>
                    </a:lnTo>
                    <a:lnTo>
                      <a:pt x="1" y="8579"/>
                    </a:lnTo>
                    <a:lnTo>
                      <a:pt x="1" y="11428"/>
                    </a:lnTo>
                    <a:lnTo>
                      <a:pt x="8761" y="11428"/>
                    </a:lnTo>
                    <a:lnTo>
                      <a:pt x="8761" y="8807"/>
                    </a:lnTo>
                    <a:lnTo>
                      <a:pt x="8777" y="8807"/>
                    </a:lnTo>
                    <a:lnTo>
                      <a:pt x="8777" y="8365"/>
                    </a:lnTo>
                    <a:lnTo>
                      <a:pt x="8487" y="8365"/>
                    </a:lnTo>
                    <a:lnTo>
                      <a:pt x="8487" y="31"/>
                    </a:lnTo>
                    <a:lnTo>
                      <a:pt x="7878" y="31"/>
                    </a:lnTo>
                    <a:lnTo>
                      <a:pt x="7878" y="8365"/>
                    </a:lnTo>
                    <a:lnTo>
                      <a:pt x="7527" y="8365"/>
                    </a:lnTo>
                    <a:lnTo>
                      <a:pt x="7527" y="8579"/>
                    </a:lnTo>
                    <a:lnTo>
                      <a:pt x="991" y="8579"/>
                    </a:lnTo>
                    <a:lnTo>
                      <a:pt x="991" y="1"/>
                    </a:lnTo>
                    <a:close/>
                    <a:moveTo>
                      <a:pt x="15496" y="46"/>
                    </a:moveTo>
                    <a:lnTo>
                      <a:pt x="15496" y="8381"/>
                    </a:lnTo>
                    <a:lnTo>
                      <a:pt x="15222" y="8381"/>
                    </a:lnTo>
                    <a:lnTo>
                      <a:pt x="15222" y="8822"/>
                    </a:lnTo>
                    <a:lnTo>
                      <a:pt x="15237" y="8822"/>
                    </a:lnTo>
                    <a:lnTo>
                      <a:pt x="15237" y="11458"/>
                    </a:lnTo>
                    <a:lnTo>
                      <a:pt x="24135" y="11458"/>
                    </a:lnTo>
                    <a:lnTo>
                      <a:pt x="24135" y="8594"/>
                    </a:lnTo>
                    <a:lnTo>
                      <a:pt x="24104" y="8594"/>
                    </a:lnTo>
                    <a:lnTo>
                      <a:pt x="24104" y="8381"/>
                    </a:lnTo>
                    <a:lnTo>
                      <a:pt x="23754" y="8381"/>
                    </a:lnTo>
                    <a:lnTo>
                      <a:pt x="23754" y="46"/>
                    </a:lnTo>
                    <a:lnTo>
                      <a:pt x="23144" y="46"/>
                    </a:lnTo>
                    <a:lnTo>
                      <a:pt x="23144" y="8381"/>
                    </a:lnTo>
                    <a:lnTo>
                      <a:pt x="22839" y="8381"/>
                    </a:lnTo>
                    <a:lnTo>
                      <a:pt x="22839" y="8594"/>
                    </a:lnTo>
                    <a:lnTo>
                      <a:pt x="16486" y="8594"/>
                    </a:lnTo>
                    <a:lnTo>
                      <a:pt x="16486" y="8381"/>
                    </a:lnTo>
                    <a:lnTo>
                      <a:pt x="16105" y="8381"/>
                    </a:lnTo>
                    <a:lnTo>
                      <a:pt x="16105" y="4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1480804" y="3236989"/>
                <a:ext cx="2542727" cy="102648"/>
              </a:xfrm>
              <a:custGeom>
                <a:avLst/>
                <a:gdLst/>
                <a:ahLst/>
                <a:cxnLst/>
                <a:rect l="l" t="t" r="r" b="b"/>
                <a:pathLst>
                  <a:path w="24104" h="976" extrusionOk="0">
                    <a:moveTo>
                      <a:pt x="1" y="0"/>
                    </a:moveTo>
                    <a:lnTo>
                      <a:pt x="1" y="975"/>
                    </a:lnTo>
                    <a:lnTo>
                      <a:pt x="24104" y="975"/>
                    </a:lnTo>
                    <a:lnTo>
                      <a:pt x="241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2380169" y="4251728"/>
                <a:ext cx="766447" cy="23412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2225" extrusionOk="0">
                    <a:moveTo>
                      <a:pt x="1" y="1"/>
                    </a:moveTo>
                    <a:lnTo>
                      <a:pt x="1" y="2225"/>
                    </a:lnTo>
                    <a:lnTo>
                      <a:pt x="7284" y="2225"/>
                    </a:lnTo>
                    <a:lnTo>
                      <a:pt x="72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1378250" y="4460275"/>
                <a:ext cx="2709507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25095" h="519" extrusionOk="0">
                    <a:moveTo>
                      <a:pt x="0" y="0"/>
                    </a:moveTo>
                    <a:lnTo>
                      <a:pt x="0" y="518"/>
                    </a:lnTo>
                    <a:lnTo>
                      <a:pt x="25094" y="518"/>
                    </a:lnTo>
                    <a:lnTo>
                      <a:pt x="250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2548526" y="3443718"/>
                <a:ext cx="412160" cy="784019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7451" extrusionOk="0">
                    <a:moveTo>
                      <a:pt x="1" y="1"/>
                    </a:moveTo>
                    <a:lnTo>
                      <a:pt x="1" y="7451"/>
                    </a:lnTo>
                    <a:lnTo>
                      <a:pt x="3916" y="7451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2078809" y="2242909"/>
                <a:ext cx="170041" cy="213393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2028" extrusionOk="0">
                    <a:moveTo>
                      <a:pt x="1" y="1"/>
                    </a:moveTo>
                    <a:lnTo>
                      <a:pt x="1" y="2027"/>
                    </a:lnTo>
                    <a:lnTo>
                      <a:pt x="1616" y="2027"/>
                    </a:lnTo>
                    <a:lnTo>
                      <a:pt x="16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1418322" y="2419264"/>
                <a:ext cx="2669411" cy="873880"/>
              </a:xfrm>
              <a:custGeom>
                <a:avLst/>
                <a:gdLst/>
                <a:ahLst/>
                <a:cxnLst/>
                <a:rect l="l" t="t" r="r" b="b"/>
                <a:pathLst>
                  <a:path w="25369" h="8305" extrusionOk="0">
                    <a:moveTo>
                      <a:pt x="4434" y="1"/>
                    </a:moveTo>
                    <a:lnTo>
                      <a:pt x="3946" y="915"/>
                    </a:lnTo>
                    <a:lnTo>
                      <a:pt x="3870" y="1052"/>
                    </a:lnTo>
                    <a:lnTo>
                      <a:pt x="3154" y="2393"/>
                    </a:lnTo>
                    <a:lnTo>
                      <a:pt x="3078" y="2545"/>
                    </a:lnTo>
                    <a:lnTo>
                      <a:pt x="2362" y="3871"/>
                    </a:lnTo>
                    <a:lnTo>
                      <a:pt x="2286" y="4008"/>
                    </a:lnTo>
                    <a:lnTo>
                      <a:pt x="1585" y="5333"/>
                    </a:lnTo>
                    <a:lnTo>
                      <a:pt x="1509" y="5486"/>
                    </a:lnTo>
                    <a:lnTo>
                      <a:pt x="777" y="6827"/>
                    </a:lnTo>
                    <a:lnTo>
                      <a:pt x="701" y="6964"/>
                    </a:lnTo>
                    <a:lnTo>
                      <a:pt x="0" y="8304"/>
                    </a:lnTo>
                    <a:lnTo>
                      <a:pt x="25368" y="8304"/>
                    </a:lnTo>
                    <a:lnTo>
                      <a:pt x="24667" y="6964"/>
                    </a:lnTo>
                    <a:lnTo>
                      <a:pt x="24591" y="6827"/>
                    </a:lnTo>
                    <a:lnTo>
                      <a:pt x="23860" y="5486"/>
                    </a:lnTo>
                    <a:lnTo>
                      <a:pt x="23784" y="5333"/>
                    </a:lnTo>
                    <a:lnTo>
                      <a:pt x="23083" y="4008"/>
                    </a:lnTo>
                    <a:lnTo>
                      <a:pt x="23007" y="3871"/>
                    </a:lnTo>
                    <a:lnTo>
                      <a:pt x="22275" y="2545"/>
                    </a:lnTo>
                    <a:lnTo>
                      <a:pt x="22199" y="2393"/>
                    </a:lnTo>
                    <a:lnTo>
                      <a:pt x="21498" y="1052"/>
                    </a:lnTo>
                    <a:lnTo>
                      <a:pt x="21422" y="915"/>
                    </a:lnTo>
                    <a:lnTo>
                      <a:pt x="2093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2101222" y="2210922"/>
                <a:ext cx="9786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92" y="305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2216652" y="2210922"/>
                <a:ext cx="11364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108" y="30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2078809" y="2202925"/>
                <a:ext cx="170041" cy="968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2" extrusionOk="0">
                    <a:moveTo>
                      <a:pt x="1" y="0"/>
                    </a:moveTo>
                    <a:lnTo>
                      <a:pt x="1" y="91"/>
                    </a:lnTo>
                    <a:lnTo>
                      <a:pt x="1616" y="91"/>
                    </a:lnTo>
                    <a:lnTo>
                      <a:pt x="16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1804702" y="3406890"/>
                <a:ext cx="415316" cy="487394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2" extrusionOk="0">
                    <a:moveTo>
                      <a:pt x="0" y="0"/>
                    </a:moveTo>
                    <a:lnTo>
                      <a:pt x="0" y="4632"/>
                    </a:lnTo>
                    <a:lnTo>
                      <a:pt x="3946" y="4632"/>
                    </a:lnTo>
                    <a:lnTo>
                      <a:pt x="39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1804702" y="3408468"/>
                <a:ext cx="333558" cy="484238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02" extrusionOk="0">
                    <a:moveTo>
                      <a:pt x="1691" y="0"/>
                    </a:moveTo>
                    <a:lnTo>
                      <a:pt x="0" y="2926"/>
                    </a:lnTo>
                    <a:lnTo>
                      <a:pt x="0" y="4602"/>
                    </a:lnTo>
                    <a:lnTo>
                      <a:pt x="503" y="4602"/>
                    </a:lnTo>
                    <a:lnTo>
                      <a:pt x="3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5"/>
              <p:cNvSpPr/>
              <p:nvPr/>
            </p:nvSpPr>
            <p:spPr>
              <a:xfrm>
                <a:off x="1953804" y="343245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74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5"/>
              <p:cNvSpPr/>
              <p:nvPr/>
            </p:nvSpPr>
            <p:spPr>
              <a:xfrm>
                <a:off x="3273199" y="3445296"/>
                <a:ext cx="415316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3" extrusionOk="0">
                    <a:moveTo>
                      <a:pt x="0" y="1"/>
                    </a:moveTo>
                    <a:lnTo>
                      <a:pt x="0" y="4633"/>
                    </a:lnTo>
                    <a:lnTo>
                      <a:pt x="3946" y="4633"/>
                    </a:lnTo>
                    <a:lnTo>
                      <a:pt x="39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3273199" y="3445296"/>
                <a:ext cx="333558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33" extrusionOk="0">
                    <a:moveTo>
                      <a:pt x="1707" y="1"/>
                    </a:moveTo>
                    <a:lnTo>
                      <a:pt x="0" y="2957"/>
                    </a:lnTo>
                    <a:lnTo>
                      <a:pt x="0" y="4633"/>
                    </a:lnTo>
                    <a:lnTo>
                      <a:pt x="503" y="4633"/>
                    </a:lnTo>
                    <a:lnTo>
                      <a:pt x="31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3422300" y="347254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90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1771031" y="3373218"/>
                <a:ext cx="1947894" cy="591671"/>
              </a:xfrm>
              <a:custGeom>
                <a:avLst/>
                <a:gdLst/>
                <a:ahLst/>
                <a:cxnLst/>
                <a:rect l="l" t="t" r="r" b="b"/>
                <a:pathLst>
                  <a:path w="18512" h="5623" extrusionOk="0">
                    <a:moveTo>
                      <a:pt x="3946" y="610"/>
                    </a:moveTo>
                    <a:lnTo>
                      <a:pt x="3946" y="1676"/>
                    </a:lnTo>
                    <a:lnTo>
                      <a:pt x="610" y="1676"/>
                    </a:lnTo>
                    <a:lnTo>
                      <a:pt x="610" y="610"/>
                    </a:lnTo>
                    <a:close/>
                    <a:moveTo>
                      <a:pt x="17902" y="975"/>
                    </a:moveTo>
                    <a:lnTo>
                      <a:pt x="17902" y="2042"/>
                    </a:lnTo>
                    <a:lnTo>
                      <a:pt x="14566" y="2042"/>
                    </a:lnTo>
                    <a:lnTo>
                      <a:pt x="14566" y="975"/>
                    </a:lnTo>
                    <a:close/>
                    <a:moveTo>
                      <a:pt x="3946" y="2286"/>
                    </a:moveTo>
                    <a:lnTo>
                      <a:pt x="3946" y="4632"/>
                    </a:lnTo>
                    <a:lnTo>
                      <a:pt x="610" y="4632"/>
                    </a:lnTo>
                    <a:lnTo>
                      <a:pt x="610" y="2286"/>
                    </a:lnTo>
                    <a:close/>
                    <a:moveTo>
                      <a:pt x="17902" y="2651"/>
                    </a:moveTo>
                    <a:lnTo>
                      <a:pt x="17902" y="4998"/>
                    </a:lnTo>
                    <a:lnTo>
                      <a:pt x="14566" y="4998"/>
                    </a:lnTo>
                    <a:lnTo>
                      <a:pt x="14566" y="2651"/>
                    </a:lnTo>
                    <a:close/>
                    <a:moveTo>
                      <a:pt x="0" y="0"/>
                    </a:moveTo>
                    <a:lnTo>
                      <a:pt x="0" y="5241"/>
                    </a:lnTo>
                    <a:lnTo>
                      <a:pt x="4541" y="5241"/>
                    </a:lnTo>
                    <a:lnTo>
                      <a:pt x="4541" y="0"/>
                    </a:lnTo>
                    <a:close/>
                    <a:moveTo>
                      <a:pt x="13956" y="381"/>
                    </a:moveTo>
                    <a:lnTo>
                      <a:pt x="13956" y="5622"/>
                    </a:lnTo>
                    <a:lnTo>
                      <a:pt x="18512" y="5622"/>
                    </a:lnTo>
                    <a:lnTo>
                      <a:pt x="18512" y="3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5"/>
              <p:cNvSpPr/>
              <p:nvPr/>
            </p:nvSpPr>
            <p:spPr>
              <a:xfrm>
                <a:off x="2415524" y="4278981"/>
                <a:ext cx="675008" cy="235805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2241" extrusionOk="0">
                    <a:moveTo>
                      <a:pt x="640" y="1"/>
                    </a:moveTo>
                    <a:lnTo>
                      <a:pt x="640" y="793"/>
                    </a:lnTo>
                    <a:lnTo>
                      <a:pt x="5790" y="793"/>
                    </a:lnTo>
                    <a:lnTo>
                      <a:pt x="5790" y="1"/>
                    </a:lnTo>
                    <a:close/>
                    <a:moveTo>
                      <a:pt x="0" y="1280"/>
                    </a:moveTo>
                    <a:lnTo>
                      <a:pt x="0" y="2240"/>
                    </a:lnTo>
                    <a:lnTo>
                      <a:pt x="6414" y="2240"/>
                    </a:lnTo>
                    <a:lnTo>
                      <a:pt x="6414" y="128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5"/>
              <p:cNvSpPr/>
              <p:nvPr/>
            </p:nvSpPr>
            <p:spPr>
              <a:xfrm>
                <a:off x="2415524" y="4322228"/>
                <a:ext cx="675008" cy="89966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855" extrusionOk="0">
                    <a:moveTo>
                      <a:pt x="610" y="1"/>
                    </a:moveTo>
                    <a:lnTo>
                      <a:pt x="0" y="854"/>
                    </a:lnTo>
                    <a:lnTo>
                      <a:pt x="6414" y="854"/>
                    </a:lnTo>
                    <a:lnTo>
                      <a:pt x="58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5"/>
              <p:cNvSpPr/>
              <p:nvPr/>
            </p:nvSpPr>
            <p:spPr>
              <a:xfrm>
                <a:off x="2484445" y="4229315"/>
                <a:ext cx="540322" cy="49771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473" extrusionOk="0">
                    <a:moveTo>
                      <a:pt x="366" y="0"/>
                    </a:moveTo>
                    <a:lnTo>
                      <a:pt x="0" y="473"/>
                    </a:lnTo>
                    <a:lnTo>
                      <a:pt x="5135" y="473"/>
                    </a:lnTo>
                    <a:lnTo>
                      <a:pt x="47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0" name="Google Shape;700;p35"/>
              <p:cNvGrpSpPr/>
              <p:nvPr/>
            </p:nvGrpSpPr>
            <p:grpSpPr>
              <a:xfrm>
                <a:off x="3131026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1" name="Google Shape;701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" name="Google Shape;706;p35"/>
              <p:cNvGrpSpPr/>
              <p:nvPr/>
            </p:nvGrpSpPr>
            <p:grpSpPr>
              <a:xfrm>
                <a:off x="2614537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7" name="Google Shape;707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2" name="Google Shape;712;p35"/>
            <p:cNvGrpSpPr/>
            <p:nvPr/>
          </p:nvGrpSpPr>
          <p:grpSpPr>
            <a:xfrm>
              <a:off x="462444" y="1004154"/>
              <a:ext cx="1308219" cy="1191327"/>
              <a:chOff x="6120293" y="888797"/>
              <a:chExt cx="1031312" cy="939236"/>
            </a:xfrm>
          </p:grpSpPr>
          <p:sp>
            <p:nvSpPr>
              <p:cNvPr id="713" name="Google Shape;713;p35"/>
              <p:cNvSpPr/>
              <p:nvPr/>
            </p:nvSpPr>
            <p:spPr>
              <a:xfrm>
                <a:off x="6120293" y="888797"/>
                <a:ext cx="1031312" cy="939236"/>
              </a:xfrm>
              <a:custGeom>
                <a:avLst/>
                <a:gdLst/>
                <a:ahLst/>
                <a:cxnLst/>
                <a:rect l="l" t="t" r="r" b="b"/>
                <a:pathLst>
                  <a:path w="33703" h="30694" extrusionOk="0">
                    <a:moveTo>
                      <a:pt x="16850" y="1"/>
                    </a:moveTo>
                    <a:cubicBezTo>
                      <a:pt x="12921" y="1"/>
                      <a:pt x="8990" y="1498"/>
                      <a:pt x="5989" y="4492"/>
                    </a:cubicBezTo>
                    <a:cubicBezTo>
                      <a:pt x="1" y="10495"/>
                      <a:pt x="1" y="20215"/>
                      <a:pt x="5989" y="26203"/>
                    </a:cubicBezTo>
                    <a:cubicBezTo>
                      <a:pt x="8990" y="29197"/>
                      <a:pt x="12921" y="30694"/>
                      <a:pt x="16850" y="30694"/>
                    </a:cubicBezTo>
                    <a:cubicBezTo>
                      <a:pt x="20779" y="30694"/>
                      <a:pt x="24706" y="29197"/>
                      <a:pt x="27700" y="26203"/>
                    </a:cubicBezTo>
                    <a:cubicBezTo>
                      <a:pt x="33703" y="20215"/>
                      <a:pt x="33703" y="10495"/>
                      <a:pt x="27700" y="4492"/>
                    </a:cubicBezTo>
                    <a:cubicBezTo>
                      <a:pt x="24706" y="1498"/>
                      <a:pt x="20779" y="1"/>
                      <a:pt x="16850" y="1"/>
                    </a:cubicBezTo>
                    <a:close/>
                  </a:path>
                </a:pathLst>
              </a:custGeom>
              <a:solidFill>
                <a:srgbClr val="FFF140">
                  <a:alpha val="54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5"/>
              <p:cNvSpPr/>
              <p:nvPr/>
            </p:nvSpPr>
            <p:spPr>
              <a:xfrm>
                <a:off x="6303526" y="1025762"/>
                <a:ext cx="665795" cy="665336"/>
              </a:xfrm>
              <a:custGeom>
                <a:avLst/>
                <a:gdLst/>
                <a:ahLst/>
                <a:cxnLst/>
                <a:rect l="l" t="t" r="r" b="b"/>
                <a:pathLst>
                  <a:path w="21758" h="21743" extrusionOk="0">
                    <a:moveTo>
                      <a:pt x="10879" y="0"/>
                    </a:moveTo>
                    <a:cubicBezTo>
                      <a:pt x="4876" y="0"/>
                      <a:pt x="1" y="4876"/>
                      <a:pt x="1" y="10864"/>
                    </a:cubicBezTo>
                    <a:cubicBezTo>
                      <a:pt x="1" y="16867"/>
                      <a:pt x="4876" y="21742"/>
                      <a:pt x="10879" y="21742"/>
                    </a:cubicBezTo>
                    <a:cubicBezTo>
                      <a:pt x="16882" y="21742"/>
                      <a:pt x="21758" y="16867"/>
                      <a:pt x="21758" y="10864"/>
                    </a:cubicBezTo>
                    <a:cubicBezTo>
                      <a:pt x="21758" y="4846"/>
                      <a:pt x="16882" y="0"/>
                      <a:pt x="10879" y="0"/>
                    </a:cubicBezTo>
                    <a:close/>
                  </a:path>
                </a:pathLst>
              </a:custGeom>
              <a:solidFill>
                <a:srgbClr val="FFFAD2">
                  <a:alpha val="67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5"/>
              <p:cNvSpPr/>
              <p:nvPr/>
            </p:nvSpPr>
            <p:spPr>
              <a:xfrm>
                <a:off x="6440584" y="1163309"/>
                <a:ext cx="390272" cy="390242"/>
              </a:xfrm>
              <a:custGeom>
                <a:avLst/>
                <a:gdLst/>
                <a:ahLst/>
                <a:cxnLst/>
                <a:rect l="l" t="t" r="r" b="b"/>
                <a:pathLst>
                  <a:path w="12754" h="12753" extrusionOk="0">
                    <a:moveTo>
                      <a:pt x="6385" y="0"/>
                    </a:moveTo>
                    <a:cubicBezTo>
                      <a:pt x="2850" y="0"/>
                      <a:pt x="1" y="2849"/>
                      <a:pt x="1" y="6369"/>
                    </a:cubicBezTo>
                    <a:cubicBezTo>
                      <a:pt x="1" y="9903"/>
                      <a:pt x="2850" y="12753"/>
                      <a:pt x="6385" y="12753"/>
                    </a:cubicBezTo>
                    <a:cubicBezTo>
                      <a:pt x="9904" y="12753"/>
                      <a:pt x="12753" y="9903"/>
                      <a:pt x="12753" y="6369"/>
                    </a:cubicBezTo>
                    <a:cubicBezTo>
                      <a:pt x="12753" y="2849"/>
                      <a:pt x="9904" y="0"/>
                      <a:pt x="63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6" name="Google Shape;716;p35"/>
          <p:cNvSpPr/>
          <p:nvPr/>
        </p:nvSpPr>
        <p:spPr>
          <a:xfrm>
            <a:off x="8062285" y="591882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5"/>
          <p:cNvSpPr/>
          <p:nvPr/>
        </p:nvSpPr>
        <p:spPr>
          <a:xfrm>
            <a:off x="3669708" y="190350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048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5"/>
          <p:cNvSpPr txBox="1">
            <a:spLocks noGrp="1"/>
          </p:cNvSpPr>
          <p:nvPr>
            <p:ph type="title"/>
          </p:nvPr>
        </p:nvSpPr>
        <p:spPr>
          <a:xfrm>
            <a:off x="4991899" y="2241550"/>
            <a:ext cx="3373433" cy="16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 Screenshots</a:t>
            </a:r>
            <a:endParaRPr dirty="0"/>
          </a:p>
        </p:txBody>
      </p:sp>
      <p:sp>
        <p:nvSpPr>
          <p:cNvPr id="664" name="Google Shape;664;p35"/>
          <p:cNvSpPr txBox="1">
            <a:spLocks noGrp="1"/>
          </p:cNvSpPr>
          <p:nvPr>
            <p:ph type="title" idx="2"/>
          </p:nvPr>
        </p:nvSpPr>
        <p:spPr>
          <a:xfrm>
            <a:off x="5105625" y="1235475"/>
            <a:ext cx="125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grpSp>
        <p:nvGrpSpPr>
          <p:cNvPr id="665" name="Google Shape;665;p35"/>
          <p:cNvGrpSpPr/>
          <p:nvPr/>
        </p:nvGrpSpPr>
        <p:grpSpPr>
          <a:xfrm>
            <a:off x="-428365" y="1004154"/>
            <a:ext cx="5097518" cy="5138490"/>
            <a:chOff x="-428365" y="1004154"/>
            <a:chExt cx="5097518" cy="5138490"/>
          </a:xfrm>
        </p:grpSpPr>
        <p:sp>
          <p:nvSpPr>
            <p:cNvPr id="666" name="Google Shape;666;p35"/>
            <p:cNvSpPr/>
            <p:nvPr/>
          </p:nvSpPr>
          <p:spPr>
            <a:xfrm rot="159684">
              <a:off x="-383293" y="3970092"/>
              <a:ext cx="5007376" cy="2057407"/>
            </a:xfrm>
            <a:custGeom>
              <a:avLst/>
              <a:gdLst/>
              <a:ahLst/>
              <a:cxnLst/>
              <a:rect l="l" t="t" r="r" b="b"/>
              <a:pathLst>
                <a:path w="30960" h="23708" extrusionOk="0">
                  <a:moveTo>
                    <a:pt x="30274" y="8761"/>
                  </a:moveTo>
                  <a:cubicBezTo>
                    <a:pt x="28842" y="2926"/>
                    <a:pt x="22291" y="0"/>
                    <a:pt x="17019" y="2849"/>
                  </a:cubicBezTo>
                  <a:cubicBezTo>
                    <a:pt x="16958" y="2895"/>
                    <a:pt x="16882" y="2926"/>
                    <a:pt x="16821" y="2941"/>
                  </a:cubicBezTo>
                  <a:cubicBezTo>
                    <a:pt x="14658" y="4160"/>
                    <a:pt x="11839" y="4449"/>
                    <a:pt x="9340" y="4495"/>
                  </a:cubicBezTo>
                  <a:cubicBezTo>
                    <a:pt x="3505" y="4571"/>
                    <a:pt x="2636" y="7633"/>
                    <a:pt x="1890" y="10071"/>
                  </a:cubicBezTo>
                  <a:cubicBezTo>
                    <a:pt x="1" y="16287"/>
                    <a:pt x="5516" y="20889"/>
                    <a:pt x="10513" y="22290"/>
                  </a:cubicBezTo>
                  <a:cubicBezTo>
                    <a:pt x="15541" y="23707"/>
                    <a:pt x="24226" y="23418"/>
                    <a:pt x="28797" y="17430"/>
                  </a:cubicBezTo>
                  <a:cubicBezTo>
                    <a:pt x="30960" y="14642"/>
                    <a:pt x="30914" y="11397"/>
                    <a:pt x="30274" y="8761"/>
                  </a:cubicBezTo>
                  <a:close/>
                </a:path>
              </a:pathLst>
            </a:custGeom>
            <a:solidFill>
              <a:srgbClr val="D0D861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35"/>
            <p:cNvGrpSpPr/>
            <p:nvPr/>
          </p:nvGrpSpPr>
          <p:grpSpPr>
            <a:xfrm>
              <a:off x="671237" y="3328288"/>
              <a:ext cx="716676" cy="1123890"/>
              <a:chOff x="442219" y="2897626"/>
              <a:chExt cx="208417" cy="326839"/>
            </a:xfrm>
          </p:grpSpPr>
          <p:sp>
            <p:nvSpPr>
              <p:cNvPr id="668" name="Google Shape;668;p35"/>
              <p:cNvSpPr/>
              <p:nvPr/>
            </p:nvSpPr>
            <p:spPr>
              <a:xfrm>
                <a:off x="464587" y="2897626"/>
                <a:ext cx="157621" cy="231734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7573" extrusionOk="0">
                    <a:moveTo>
                      <a:pt x="2515" y="1"/>
                    </a:moveTo>
                    <a:cubicBezTo>
                      <a:pt x="1860" y="1"/>
                      <a:pt x="1326" y="534"/>
                      <a:pt x="1326" y="1189"/>
                    </a:cubicBezTo>
                    <a:cubicBezTo>
                      <a:pt x="1326" y="1555"/>
                      <a:pt x="1494" y="1905"/>
                      <a:pt x="1738" y="2103"/>
                    </a:cubicBezTo>
                    <a:cubicBezTo>
                      <a:pt x="1661" y="2317"/>
                      <a:pt x="1601" y="2530"/>
                      <a:pt x="1601" y="2758"/>
                    </a:cubicBezTo>
                    <a:cubicBezTo>
                      <a:pt x="671" y="3109"/>
                      <a:pt x="1" y="4038"/>
                      <a:pt x="1" y="5074"/>
                    </a:cubicBezTo>
                    <a:cubicBezTo>
                      <a:pt x="1" y="6476"/>
                      <a:pt x="1128" y="7573"/>
                      <a:pt x="2499" y="7573"/>
                    </a:cubicBezTo>
                    <a:cubicBezTo>
                      <a:pt x="3871" y="7573"/>
                      <a:pt x="4998" y="6445"/>
                      <a:pt x="4998" y="5074"/>
                    </a:cubicBezTo>
                    <a:cubicBezTo>
                      <a:pt x="4998" y="4663"/>
                      <a:pt x="4876" y="4236"/>
                      <a:pt x="4693" y="3901"/>
                    </a:cubicBezTo>
                    <a:cubicBezTo>
                      <a:pt x="4983" y="3612"/>
                      <a:pt x="5150" y="3215"/>
                      <a:pt x="5150" y="2774"/>
                    </a:cubicBezTo>
                    <a:cubicBezTo>
                      <a:pt x="5150" y="1920"/>
                      <a:pt x="4541" y="1189"/>
                      <a:pt x="3718" y="1037"/>
                    </a:cubicBezTo>
                    <a:cubicBezTo>
                      <a:pt x="3642" y="442"/>
                      <a:pt x="3124" y="1"/>
                      <a:pt x="2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5"/>
              <p:cNvSpPr/>
              <p:nvPr/>
            </p:nvSpPr>
            <p:spPr>
              <a:xfrm>
                <a:off x="539190" y="3017914"/>
                <a:ext cx="4682" cy="20655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50" extrusionOk="0">
                    <a:moveTo>
                      <a:pt x="77" y="1"/>
                    </a:moveTo>
                    <a:cubicBezTo>
                      <a:pt x="46" y="1"/>
                      <a:pt x="0" y="46"/>
                      <a:pt x="0" y="77"/>
                    </a:cubicBezTo>
                    <a:lnTo>
                      <a:pt x="0" y="6674"/>
                    </a:lnTo>
                    <a:cubicBezTo>
                      <a:pt x="0" y="6704"/>
                      <a:pt x="46" y="6750"/>
                      <a:pt x="77" y="6750"/>
                    </a:cubicBezTo>
                    <a:cubicBezTo>
                      <a:pt x="122" y="6750"/>
                      <a:pt x="153" y="6704"/>
                      <a:pt x="153" y="6674"/>
                    </a:cubicBezTo>
                    <a:lnTo>
                      <a:pt x="153" y="77"/>
                    </a:lnTo>
                    <a:cubicBezTo>
                      <a:pt x="153" y="46"/>
                      <a:pt x="122" y="1"/>
                      <a:pt x="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5"/>
              <p:cNvSpPr/>
              <p:nvPr/>
            </p:nvSpPr>
            <p:spPr>
              <a:xfrm>
                <a:off x="538731" y="3061244"/>
                <a:ext cx="100735" cy="96115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3141" extrusionOk="0">
                    <a:moveTo>
                      <a:pt x="3190" y="0"/>
                    </a:moveTo>
                    <a:cubicBezTo>
                      <a:pt x="3160" y="0"/>
                      <a:pt x="3133" y="13"/>
                      <a:pt x="3124" y="32"/>
                    </a:cubicBezTo>
                    <a:lnTo>
                      <a:pt x="1768" y="2363"/>
                    </a:lnTo>
                    <a:lnTo>
                      <a:pt x="61" y="2972"/>
                    </a:lnTo>
                    <a:cubicBezTo>
                      <a:pt x="15" y="2988"/>
                      <a:pt x="0" y="3033"/>
                      <a:pt x="15" y="3064"/>
                    </a:cubicBezTo>
                    <a:cubicBezTo>
                      <a:pt x="46" y="3094"/>
                      <a:pt x="61" y="3125"/>
                      <a:pt x="92" y="3125"/>
                    </a:cubicBezTo>
                    <a:cubicBezTo>
                      <a:pt x="92" y="3125"/>
                      <a:pt x="122" y="3125"/>
                      <a:pt x="107" y="3140"/>
                    </a:cubicBezTo>
                    <a:lnTo>
                      <a:pt x="1874" y="2515"/>
                    </a:lnTo>
                    <a:cubicBezTo>
                      <a:pt x="1890" y="2500"/>
                      <a:pt x="1905" y="2500"/>
                      <a:pt x="1905" y="2470"/>
                    </a:cubicBezTo>
                    <a:lnTo>
                      <a:pt x="3261" y="123"/>
                    </a:lnTo>
                    <a:cubicBezTo>
                      <a:pt x="3291" y="93"/>
                      <a:pt x="3276" y="32"/>
                      <a:pt x="3246" y="17"/>
                    </a:cubicBezTo>
                    <a:cubicBezTo>
                      <a:pt x="3228" y="5"/>
                      <a:pt x="3208" y="0"/>
                      <a:pt x="31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5"/>
              <p:cNvSpPr/>
              <p:nvPr/>
            </p:nvSpPr>
            <p:spPr>
              <a:xfrm>
                <a:off x="473461" y="3000962"/>
                <a:ext cx="70411" cy="93452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3054" extrusionOk="0">
                    <a:moveTo>
                      <a:pt x="85" y="1"/>
                    </a:moveTo>
                    <a:cubicBezTo>
                      <a:pt x="76" y="1"/>
                      <a:pt x="68" y="2"/>
                      <a:pt x="61" y="6"/>
                    </a:cubicBezTo>
                    <a:cubicBezTo>
                      <a:pt x="15" y="21"/>
                      <a:pt x="0" y="67"/>
                      <a:pt x="15" y="97"/>
                    </a:cubicBezTo>
                    <a:lnTo>
                      <a:pt x="594" y="1743"/>
                    </a:lnTo>
                    <a:cubicBezTo>
                      <a:pt x="594" y="1758"/>
                      <a:pt x="594" y="1773"/>
                      <a:pt x="610" y="1773"/>
                    </a:cubicBezTo>
                    <a:lnTo>
                      <a:pt x="2179" y="3038"/>
                    </a:lnTo>
                    <a:cubicBezTo>
                      <a:pt x="2194" y="3053"/>
                      <a:pt x="2209" y="3053"/>
                      <a:pt x="2225" y="3053"/>
                    </a:cubicBezTo>
                    <a:cubicBezTo>
                      <a:pt x="2255" y="3053"/>
                      <a:pt x="2270" y="3053"/>
                      <a:pt x="2286" y="3038"/>
                    </a:cubicBezTo>
                    <a:cubicBezTo>
                      <a:pt x="2301" y="2992"/>
                      <a:pt x="2301" y="2931"/>
                      <a:pt x="2270" y="2916"/>
                    </a:cubicBezTo>
                    <a:lnTo>
                      <a:pt x="732" y="1682"/>
                    </a:lnTo>
                    <a:lnTo>
                      <a:pt x="153" y="67"/>
                    </a:lnTo>
                    <a:cubicBezTo>
                      <a:pt x="141" y="20"/>
                      <a:pt x="112" y="1"/>
                      <a:pt x="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5"/>
              <p:cNvSpPr/>
              <p:nvPr/>
            </p:nvSpPr>
            <p:spPr>
              <a:xfrm>
                <a:off x="442219" y="2975931"/>
                <a:ext cx="208417" cy="153092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5003" extrusionOk="0">
                    <a:moveTo>
                      <a:pt x="552" y="1"/>
                    </a:moveTo>
                    <a:cubicBezTo>
                      <a:pt x="259" y="1"/>
                      <a:pt x="15" y="239"/>
                      <a:pt x="0" y="535"/>
                    </a:cubicBezTo>
                    <a:cubicBezTo>
                      <a:pt x="0" y="748"/>
                      <a:pt x="92" y="915"/>
                      <a:pt x="244" y="1037"/>
                    </a:cubicBezTo>
                    <a:cubicBezTo>
                      <a:pt x="138" y="1190"/>
                      <a:pt x="92" y="1357"/>
                      <a:pt x="61" y="1571"/>
                    </a:cubicBezTo>
                    <a:cubicBezTo>
                      <a:pt x="46" y="2165"/>
                      <a:pt x="503" y="2652"/>
                      <a:pt x="1097" y="2698"/>
                    </a:cubicBezTo>
                    <a:cubicBezTo>
                      <a:pt x="1107" y="2698"/>
                      <a:pt x="1117" y="2698"/>
                      <a:pt x="1126" y="2698"/>
                    </a:cubicBezTo>
                    <a:cubicBezTo>
                      <a:pt x="1707" y="2698"/>
                      <a:pt x="2179" y="2247"/>
                      <a:pt x="2194" y="1662"/>
                    </a:cubicBezTo>
                    <a:cubicBezTo>
                      <a:pt x="2255" y="1053"/>
                      <a:pt x="1798" y="550"/>
                      <a:pt x="1219" y="535"/>
                    </a:cubicBezTo>
                    <a:lnTo>
                      <a:pt x="1113" y="535"/>
                    </a:lnTo>
                    <a:cubicBezTo>
                      <a:pt x="1097" y="260"/>
                      <a:pt x="869" y="32"/>
                      <a:pt x="579" y="1"/>
                    </a:cubicBezTo>
                    <a:cubicBezTo>
                      <a:pt x="570" y="1"/>
                      <a:pt x="561" y="1"/>
                      <a:pt x="552" y="1"/>
                    </a:cubicBezTo>
                    <a:close/>
                    <a:moveTo>
                      <a:pt x="6157" y="2319"/>
                    </a:moveTo>
                    <a:cubicBezTo>
                      <a:pt x="6062" y="2319"/>
                      <a:pt x="5967" y="2343"/>
                      <a:pt x="5881" y="2393"/>
                    </a:cubicBezTo>
                    <a:cubicBezTo>
                      <a:pt x="5699" y="2485"/>
                      <a:pt x="5607" y="2668"/>
                      <a:pt x="5592" y="2866"/>
                    </a:cubicBezTo>
                    <a:cubicBezTo>
                      <a:pt x="5424" y="2866"/>
                      <a:pt x="5226" y="2896"/>
                      <a:pt x="5059" y="3003"/>
                    </a:cubicBezTo>
                    <a:cubicBezTo>
                      <a:pt x="4541" y="3307"/>
                      <a:pt x="4373" y="3947"/>
                      <a:pt x="4663" y="4465"/>
                    </a:cubicBezTo>
                    <a:cubicBezTo>
                      <a:pt x="4867" y="4813"/>
                      <a:pt x="5222" y="5003"/>
                      <a:pt x="5590" y="5003"/>
                    </a:cubicBezTo>
                    <a:cubicBezTo>
                      <a:pt x="5771" y="5003"/>
                      <a:pt x="5955" y="4957"/>
                      <a:pt x="6125" y="4862"/>
                    </a:cubicBezTo>
                    <a:cubicBezTo>
                      <a:pt x="6643" y="4557"/>
                      <a:pt x="6811" y="3917"/>
                      <a:pt x="6521" y="3399"/>
                    </a:cubicBezTo>
                    <a:cubicBezTo>
                      <a:pt x="6521" y="3353"/>
                      <a:pt x="6506" y="3338"/>
                      <a:pt x="6491" y="3323"/>
                    </a:cubicBezTo>
                    <a:cubicBezTo>
                      <a:pt x="6719" y="3155"/>
                      <a:pt x="6796" y="2835"/>
                      <a:pt x="6643" y="2591"/>
                    </a:cubicBezTo>
                    <a:cubicBezTo>
                      <a:pt x="6541" y="2418"/>
                      <a:pt x="6350" y="2319"/>
                      <a:pt x="6157" y="2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3" name="Google Shape;673;p35"/>
            <p:cNvGrpSpPr/>
            <p:nvPr/>
          </p:nvGrpSpPr>
          <p:grpSpPr>
            <a:xfrm>
              <a:off x="1378250" y="2202925"/>
              <a:ext cx="2709507" cy="2311950"/>
              <a:chOff x="1378250" y="2202925"/>
              <a:chExt cx="2709507" cy="2311950"/>
            </a:xfrm>
          </p:grpSpPr>
          <p:sp>
            <p:nvSpPr>
              <p:cNvPr id="674" name="Google Shape;674;p35"/>
              <p:cNvSpPr/>
              <p:nvPr/>
            </p:nvSpPr>
            <p:spPr>
              <a:xfrm>
                <a:off x="1787025" y="3892601"/>
                <a:ext cx="445831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36" y="3764"/>
                    </a:lnTo>
                    <a:lnTo>
                      <a:pt x="4236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3263518" y="3892601"/>
                <a:ext cx="447410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52" y="3764"/>
                    </a:lnTo>
                    <a:lnTo>
                      <a:pt x="4252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1480825" y="3257788"/>
                <a:ext cx="2542722" cy="1202492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11428" extrusionOk="0">
                    <a:moveTo>
                      <a:pt x="1" y="0"/>
                    </a:moveTo>
                    <a:lnTo>
                      <a:pt x="1" y="11427"/>
                    </a:lnTo>
                    <a:lnTo>
                      <a:pt x="24165" y="11427"/>
                    </a:lnTo>
                    <a:lnTo>
                      <a:pt x="241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1482403" y="3254527"/>
                <a:ext cx="2539565" cy="1205754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11459" extrusionOk="0">
                    <a:moveTo>
                      <a:pt x="382" y="1"/>
                    </a:moveTo>
                    <a:lnTo>
                      <a:pt x="382" y="8579"/>
                    </a:lnTo>
                    <a:lnTo>
                      <a:pt x="1" y="8579"/>
                    </a:lnTo>
                    <a:lnTo>
                      <a:pt x="1" y="11428"/>
                    </a:lnTo>
                    <a:lnTo>
                      <a:pt x="8761" y="11428"/>
                    </a:lnTo>
                    <a:lnTo>
                      <a:pt x="8761" y="8807"/>
                    </a:lnTo>
                    <a:lnTo>
                      <a:pt x="8777" y="8807"/>
                    </a:lnTo>
                    <a:lnTo>
                      <a:pt x="8777" y="8365"/>
                    </a:lnTo>
                    <a:lnTo>
                      <a:pt x="8487" y="8365"/>
                    </a:lnTo>
                    <a:lnTo>
                      <a:pt x="8487" y="31"/>
                    </a:lnTo>
                    <a:lnTo>
                      <a:pt x="7878" y="31"/>
                    </a:lnTo>
                    <a:lnTo>
                      <a:pt x="7878" y="8365"/>
                    </a:lnTo>
                    <a:lnTo>
                      <a:pt x="7527" y="8365"/>
                    </a:lnTo>
                    <a:lnTo>
                      <a:pt x="7527" y="8579"/>
                    </a:lnTo>
                    <a:lnTo>
                      <a:pt x="991" y="8579"/>
                    </a:lnTo>
                    <a:lnTo>
                      <a:pt x="991" y="1"/>
                    </a:lnTo>
                    <a:close/>
                    <a:moveTo>
                      <a:pt x="15496" y="46"/>
                    </a:moveTo>
                    <a:lnTo>
                      <a:pt x="15496" y="8381"/>
                    </a:lnTo>
                    <a:lnTo>
                      <a:pt x="15222" y="8381"/>
                    </a:lnTo>
                    <a:lnTo>
                      <a:pt x="15222" y="8822"/>
                    </a:lnTo>
                    <a:lnTo>
                      <a:pt x="15237" y="8822"/>
                    </a:lnTo>
                    <a:lnTo>
                      <a:pt x="15237" y="11458"/>
                    </a:lnTo>
                    <a:lnTo>
                      <a:pt x="24135" y="11458"/>
                    </a:lnTo>
                    <a:lnTo>
                      <a:pt x="24135" y="8594"/>
                    </a:lnTo>
                    <a:lnTo>
                      <a:pt x="24104" y="8594"/>
                    </a:lnTo>
                    <a:lnTo>
                      <a:pt x="24104" y="8381"/>
                    </a:lnTo>
                    <a:lnTo>
                      <a:pt x="23754" y="8381"/>
                    </a:lnTo>
                    <a:lnTo>
                      <a:pt x="23754" y="46"/>
                    </a:lnTo>
                    <a:lnTo>
                      <a:pt x="23144" y="46"/>
                    </a:lnTo>
                    <a:lnTo>
                      <a:pt x="23144" y="8381"/>
                    </a:lnTo>
                    <a:lnTo>
                      <a:pt x="22839" y="8381"/>
                    </a:lnTo>
                    <a:lnTo>
                      <a:pt x="22839" y="8594"/>
                    </a:lnTo>
                    <a:lnTo>
                      <a:pt x="16486" y="8594"/>
                    </a:lnTo>
                    <a:lnTo>
                      <a:pt x="16486" y="8381"/>
                    </a:lnTo>
                    <a:lnTo>
                      <a:pt x="16105" y="8381"/>
                    </a:lnTo>
                    <a:lnTo>
                      <a:pt x="16105" y="4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1480804" y="3236989"/>
                <a:ext cx="2542727" cy="102648"/>
              </a:xfrm>
              <a:custGeom>
                <a:avLst/>
                <a:gdLst/>
                <a:ahLst/>
                <a:cxnLst/>
                <a:rect l="l" t="t" r="r" b="b"/>
                <a:pathLst>
                  <a:path w="24104" h="976" extrusionOk="0">
                    <a:moveTo>
                      <a:pt x="1" y="0"/>
                    </a:moveTo>
                    <a:lnTo>
                      <a:pt x="1" y="975"/>
                    </a:lnTo>
                    <a:lnTo>
                      <a:pt x="24104" y="975"/>
                    </a:lnTo>
                    <a:lnTo>
                      <a:pt x="241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2380169" y="4251728"/>
                <a:ext cx="766447" cy="23412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2225" extrusionOk="0">
                    <a:moveTo>
                      <a:pt x="1" y="1"/>
                    </a:moveTo>
                    <a:lnTo>
                      <a:pt x="1" y="2225"/>
                    </a:lnTo>
                    <a:lnTo>
                      <a:pt x="7284" y="2225"/>
                    </a:lnTo>
                    <a:lnTo>
                      <a:pt x="72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1378250" y="4460275"/>
                <a:ext cx="2709507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25095" h="519" extrusionOk="0">
                    <a:moveTo>
                      <a:pt x="0" y="0"/>
                    </a:moveTo>
                    <a:lnTo>
                      <a:pt x="0" y="518"/>
                    </a:lnTo>
                    <a:lnTo>
                      <a:pt x="25094" y="518"/>
                    </a:lnTo>
                    <a:lnTo>
                      <a:pt x="250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2548526" y="3443718"/>
                <a:ext cx="412160" cy="784019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7451" extrusionOk="0">
                    <a:moveTo>
                      <a:pt x="1" y="1"/>
                    </a:moveTo>
                    <a:lnTo>
                      <a:pt x="1" y="7451"/>
                    </a:lnTo>
                    <a:lnTo>
                      <a:pt x="3916" y="7451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2078809" y="2242909"/>
                <a:ext cx="170041" cy="213393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2028" extrusionOk="0">
                    <a:moveTo>
                      <a:pt x="1" y="1"/>
                    </a:moveTo>
                    <a:lnTo>
                      <a:pt x="1" y="2027"/>
                    </a:lnTo>
                    <a:lnTo>
                      <a:pt x="1616" y="2027"/>
                    </a:lnTo>
                    <a:lnTo>
                      <a:pt x="16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1418322" y="2419264"/>
                <a:ext cx="2669411" cy="873880"/>
              </a:xfrm>
              <a:custGeom>
                <a:avLst/>
                <a:gdLst/>
                <a:ahLst/>
                <a:cxnLst/>
                <a:rect l="l" t="t" r="r" b="b"/>
                <a:pathLst>
                  <a:path w="25369" h="8305" extrusionOk="0">
                    <a:moveTo>
                      <a:pt x="4434" y="1"/>
                    </a:moveTo>
                    <a:lnTo>
                      <a:pt x="3946" y="915"/>
                    </a:lnTo>
                    <a:lnTo>
                      <a:pt x="3870" y="1052"/>
                    </a:lnTo>
                    <a:lnTo>
                      <a:pt x="3154" y="2393"/>
                    </a:lnTo>
                    <a:lnTo>
                      <a:pt x="3078" y="2545"/>
                    </a:lnTo>
                    <a:lnTo>
                      <a:pt x="2362" y="3871"/>
                    </a:lnTo>
                    <a:lnTo>
                      <a:pt x="2286" y="4008"/>
                    </a:lnTo>
                    <a:lnTo>
                      <a:pt x="1585" y="5333"/>
                    </a:lnTo>
                    <a:lnTo>
                      <a:pt x="1509" y="5486"/>
                    </a:lnTo>
                    <a:lnTo>
                      <a:pt x="777" y="6827"/>
                    </a:lnTo>
                    <a:lnTo>
                      <a:pt x="701" y="6964"/>
                    </a:lnTo>
                    <a:lnTo>
                      <a:pt x="0" y="8304"/>
                    </a:lnTo>
                    <a:lnTo>
                      <a:pt x="25368" y="8304"/>
                    </a:lnTo>
                    <a:lnTo>
                      <a:pt x="24667" y="6964"/>
                    </a:lnTo>
                    <a:lnTo>
                      <a:pt x="24591" y="6827"/>
                    </a:lnTo>
                    <a:lnTo>
                      <a:pt x="23860" y="5486"/>
                    </a:lnTo>
                    <a:lnTo>
                      <a:pt x="23784" y="5333"/>
                    </a:lnTo>
                    <a:lnTo>
                      <a:pt x="23083" y="4008"/>
                    </a:lnTo>
                    <a:lnTo>
                      <a:pt x="23007" y="3871"/>
                    </a:lnTo>
                    <a:lnTo>
                      <a:pt x="22275" y="2545"/>
                    </a:lnTo>
                    <a:lnTo>
                      <a:pt x="22199" y="2393"/>
                    </a:lnTo>
                    <a:lnTo>
                      <a:pt x="21498" y="1052"/>
                    </a:lnTo>
                    <a:lnTo>
                      <a:pt x="21422" y="915"/>
                    </a:lnTo>
                    <a:lnTo>
                      <a:pt x="2093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2101222" y="2210922"/>
                <a:ext cx="9786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92" y="305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2216652" y="2210922"/>
                <a:ext cx="11364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108" y="30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2078809" y="2202925"/>
                <a:ext cx="170041" cy="968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2" extrusionOk="0">
                    <a:moveTo>
                      <a:pt x="1" y="0"/>
                    </a:moveTo>
                    <a:lnTo>
                      <a:pt x="1" y="91"/>
                    </a:lnTo>
                    <a:lnTo>
                      <a:pt x="1616" y="91"/>
                    </a:lnTo>
                    <a:lnTo>
                      <a:pt x="16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1804702" y="3406890"/>
                <a:ext cx="415316" cy="487394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2" extrusionOk="0">
                    <a:moveTo>
                      <a:pt x="0" y="0"/>
                    </a:moveTo>
                    <a:lnTo>
                      <a:pt x="0" y="4632"/>
                    </a:lnTo>
                    <a:lnTo>
                      <a:pt x="3946" y="4632"/>
                    </a:lnTo>
                    <a:lnTo>
                      <a:pt x="39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1804702" y="3408468"/>
                <a:ext cx="333558" cy="484238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02" extrusionOk="0">
                    <a:moveTo>
                      <a:pt x="1691" y="0"/>
                    </a:moveTo>
                    <a:lnTo>
                      <a:pt x="0" y="2926"/>
                    </a:lnTo>
                    <a:lnTo>
                      <a:pt x="0" y="4602"/>
                    </a:lnTo>
                    <a:lnTo>
                      <a:pt x="503" y="4602"/>
                    </a:lnTo>
                    <a:lnTo>
                      <a:pt x="3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5"/>
              <p:cNvSpPr/>
              <p:nvPr/>
            </p:nvSpPr>
            <p:spPr>
              <a:xfrm>
                <a:off x="1953804" y="343245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74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5"/>
              <p:cNvSpPr/>
              <p:nvPr/>
            </p:nvSpPr>
            <p:spPr>
              <a:xfrm>
                <a:off x="3273199" y="3445296"/>
                <a:ext cx="415316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3" extrusionOk="0">
                    <a:moveTo>
                      <a:pt x="0" y="1"/>
                    </a:moveTo>
                    <a:lnTo>
                      <a:pt x="0" y="4633"/>
                    </a:lnTo>
                    <a:lnTo>
                      <a:pt x="3946" y="4633"/>
                    </a:lnTo>
                    <a:lnTo>
                      <a:pt x="39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3273199" y="3445296"/>
                <a:ext cx="333558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33" extrusionOk="0">
                    <a:moveTo>
                      <a:pt x="1707" y="1"/>
                    </a:moveTo>
                    <a:lnTo>
                      <a:pt x="0" y="2957"/>
                    </a:lnTo>
                    <a:lnTo>
                      <a:pt x="0" y="4633"/>
                    </a:lnTo>
                    <a:lnTo>
                      <a:pt x="503" y="4633"/>
                    </a:lnTo>
                    <a:lnTo>
                      <a:pt x="31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3422300" y="347254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90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1771031" y="3373218"/>
                <a:ext cx="1947894" cy="591671"/>
              </a:xfrm>
              <a:custGeom>
                <a:avLst/>
                <a:gdLst/>
                <a:ahLst/>
                <a:cxnLst/>
                <a:rect l="l" t="t" r="r" b="b"/>
                <a:pathLst>
                  <a:path w="18512" h="5623" extrusionOk="0">
                    <a:moveTo>
                      <a:pt x="3946" y="610"/>
                    </a:moveTo>
                    <a:lnTo>
                      <a:pt x="3946" y="1676"/>
                    </a:lnTo>
                    <a:lnTo>
                      <a:pt x="610" y="1676"/>
                    </a:lnTo>
                    <a:lnTo>
                      <a:pt x="610" y="610"/>
                    </a:lnTo>
                    <a:close/>
                    <a:moveTo>
                      <a:pt x="17902" y="975"/>
                    </a:moveTo>
                    <a:lnTo>
                      <a:pt x="17902" y="2042"/>
                    </a:lnTo>
                    <a:lnTo>
                      <a:pt x="14566" y="2042"/>
                    </a:lnTo>
                    <a:lnTo>
                      <a:pt x="14566" y="975"/>
                    </a:lnTo>
                    <a:close/>
                    <a:moveTo>
                      <a:pt x="3946" y="2286"/>
                    </a:moveTo>
                    <a:lnTo>
                      <a:pt x="3946" y="4632"/>
                    </a:lnTo>
                    <a:lnTo>
                      <a:pt x="610" y="4632"/>
                    </a:lnTo>
                    <a:lnTo>
                      <a:pt x="610" y="2286"/>
                    </a:lnTo>
                    <a:close/>
                    <a:moveTo>
                      <a:pt x="17902" y="2651"/>
                    </a:moveTo>
                    <a:lnTo>
                      <a:pt x="17902" y="4998"/>
                    </a:lnTo>
                    <a:lnTo>
                      <a:pt x="14566" y="4998"/>
                    </a:lnTo>
                    <a:lnTo>
                      <a:pt x="14566" y="2651"/>
                    </a:lnTo>
                    <a:close/>
                    <a:moveTo>
                      <a:pt x="0" y="0"/>
                    </a:moveTo>
                    <a:lnTo>
                      <a:pt x="0" y="5241"/>
                    </a:lnTo>
                    <a:lnTo>
                      <a:pt x="4541" y="5241"/>
                    </a:lnTo>
                    <a:lnTo>
                      <a:pt x="4541" y="0"/>
                    </a:lnTo>
                    <a:close/>
                    <a:moveTo>
                      <a:pt x="13956" y="381"/>
                    </a:moveTo>
                    <a:lnTo>
                      <a:pt x="13956" y="5622"/>
                    </a:lnTo>
                    <a:lnTo>
                      <a:pt x="18512" y="5622"/>
                    </a:lnTo>
                    <a:lnTo>
                      <a:pt x="18512" y="3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5"/>
              <p:cNvSpPr/>
              <p:nvPr/>
            </p:nvSpPr>
            <p:spPr>
              <a:xfrm>
                <a:off x="2415524" y="4278981"/>
                <a:ext cx="675008" cy="235805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2241" extrusionOk="0">
                    <a:moveTo>
                      <a:pt x="640" y="1"/>
                    </a:moveTo>
                    <a:lnTo>
                      <a:pt x="640" y="793"/>
                    </a:lnTo>
                    <a:lnTo>
                      <a:pt x="5790" y="793"/>
                    </a:lnTo>
                    <a:lnTo>
                      <a:pt x="5790" y="1"/>
                    </a:lnTo>
                    <a:close/>
                    <a:moveTo>
                      <a:pt x="0" y="1280"/>
                    </a:moveTo>
                    <a:lnTo>
                      <a:pt x="0" y="2240"/>
                    </a:lnTo>
                    <a:lnTo>
                      <a:pt x="6414" y="2240"/>
                    </a:lnTo>
                    <a:lnTo>
                      <a:pt x="6414" y="128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5"/>
              <p:cNvSpPr/>
              <p:nvPr/>
            </p:nvSpPr>
            <p:spPr>
              <a:xfrm>
                <a:off x="2415524" y="4322228"/>
                <a:ext cx="675008" cy="89966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855" extrusionOk="0">
                    <a:moveTo>
                      <a:pt x="610" y="1"/>
                    </a:moveTo>
                    <a:lnTo>
                      <a:pt x="0" y="854"/>
                    </a:lnTo>
                    <a:lnTo>
                      <a:pt x="6414" y="854"/>
                    </a:lnTo>
                    <a:lnTo>
                      <a:pt x="58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5"/>
              <p:cNvSpPr/>
              <p:nvPr/>
            </p:nvSpPr>
            <p:spPr>
              <a:xfrm>
                <a:off x="2484445" y="4229315"/>
                <a:ext cx="540322" cy="49771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473" extrusionOk="0">
                    <a:moveTo>
                      <a:pt x="366" y="0"/>
                    </a:moveTo>
                    <a:lnTo>
                      <a:pt x="0" y="473"/>
                    </a:lnTo>
                    <a:lnTo>
                      <a:pt x="5135" y="473"/>
                    </a:lnTo>
                    <a:lnTo>
                      <a:pt x="47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0" name="Google Shape;700;p35"/>
              <p:cNvGrpSpPr/>
              <p:nvPr/>
            </p:nvGrpSpPr>
            <p:grpSpPr>
              <a:xfrm>
                <a:off x="3131026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1" name="Google Shape;701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" name="Google Shape;706;p35"/>
              <p:cNvGrpSpPr/>
              <p:nvPr/>
            </p:nvGrpSpPr>
            <p:grpSpPr>
              <a:xfrm>
                <a:off x="2614537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7" name="Google Shape;707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2" name="Google Shape;712;p35"/>
            <p:cNvGrpSpPr/>
            <p:nvPr/>
          </p:nvGrpSpPr>
          <p:grpSpPr>
            <a:xfrm>
              <a:off x="462444" y="1004154"/>
              <a:ext cx="1308219" cy="1191327"/>
              <a:chOff x="6120293" y="888797"/>
              <a:chExt cx="1031312" cy="939236"/>
            </a:xfrm>
          </p:grpSpPr>
          <p:sp>
            <p:nvSpPr>
              <p:cNvPr id="713" name="Google Shape;713;p35"/>
              <p:cNvSpPr/>
              <p:nvPr/>
            </p:nvSpPr>
            <p:spPr>
              <a:xfrm>
                <a:off x="6120293" y="888797"/>
                <a:ext cx="1031312" cy="939236"/>
              </a:xfrm>
              <a:custGeom>
                <a:avLst/>
                <a:gdLst/>
                <a:ahLst/>
                <a:cxnLst/>
                <a:rect l="l" t="t" r="r" b="b"/>
                <a:pathLst>
                  <a:path w="33703" h="30694" extrusionOk="0">
                    <a:moveTo>
                      <a:pt x="16850" y="1"/>
                    </a:moveTo>
                    <a:cubicBezTo>
                      <a:pt x="12921" y="1"/>
                      <a:pt x="8990" y="1498"/>
                      <a:pt x="5989" y="4492"/>
                    </a:cubicBezTo>
                    <a:cubicBezTo>
                      <a:pt x="1" y="10495"/>
                      <a:pt x="1" y="20215"/>
                      <a:pt x="5989" y="26203"/>
                    </a:cubicBezTo>
                    <a:cubicBezTo>
                      <a:pt x="8990" y="29197"/>
                      <a:pt x="12921" y="30694"/>
                      <a:pt x="16850" y="30694"/>
                    </a:cubicBezTo>
                    <a:cubicBezTo>
                      <a:pt x="20779" y="30694"/>
                      <a:pt x="24706" y="29197"/>
                      <a:pt x="27700" y="26203"/>
                    </a:cubicBezTo>
                    <a:cubicBezTo>
                      <a:pt x="33703" y="20215"/>
                      <a:pt x="33703" y="10495"/>
                      <a:pt x="27700" y="4492"/>
                    </a:cubicBezTo>
                    <a:cubicBezTo>
                      <a:pt x="24706" y="1498"/>
                      <a:pt x="20779" y="1"/>
                      <a:pt x="16850" y="1"/>
                    </a:cubicBezTo>
                    <a:close/>
                  </a:path>
                </a:pathLst>
              </a:custGeom>
              <a:solidFill>
                <a:srgbClr val="FFF140">
                  <a:alpha val="54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5"/>
              <p:cNvSpPr/>
              <p:nvPr/>
            </p:nvSpPr>
            <p:spPr>
              <a:xfrm>
                <a:off x="6303526" y="1025762"/>
                <a:ext cx="665795" cy="665336"/>
              </a:xfrm>
              <a:custGeom>
                <a:avLst/>
                <a:gdLst/>
                <a:ahLst/>
                <a:cxnLst/>
                <a:rect l="l" t="t" r="r" b="b"/>
                <a:pathLst>
                  <a:path w="21758" h="21743" extrusionOk="0">
                    <a:moveTo>
                      <a:pt x="10879" y="0"/>
                    </a:moveTo>
                    <a:cubicBezTo>
                      <a:pt x="4876" y="0"/>
                      <a:pt x="1" y="4876"/>
                      <a:pt x="1" y="10864"/>
                    </a:cubicBezTo>
                    <a:cubicBezTo>
                      <a:pt x="1" y="16867"/>
                      <a:pt x="4876" y="21742"/>
                      <a:pt x="10879" y="21742"/>
                    </a:cubicBezTo>
                    <a:cubicBezTo>
                      <a:pt x="16882" y="21742"/>
                      <a:pt x="21758" y="16867"/>
                      <a:pt x="21758" y="10864"/>
                    </a:cubicBezTo>
                    <a:cubicBezTo>
                      <a:pt x="21758" y="4846"/>
                      <a:pt x="16882" y="0"/>
                      <a:pt x="10879" y="0"/>
                    </a:cubicBezTo>
                    <a:close/>
                  </a:path>
                </a:pathLst>
              </a:custGeom>
              <a:solidFill>
                <a:srgbClr val="FFFAD2">
                  <a:alpha val="67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5"/>
              <p:cNvSpPr/>
              <p:nvPr/>
            </p:nvSpPr>
            <p:spPr>
              <a:xfrm>
                <a:off x="6440584" y="1163309"/>
                <a:ext cx="390272" cy="390242"/>
              </a:xfrm>
              <a:custGeom>
                <a:avLst/>
                <a:gdLst/>
                <a:ahLst/>
                <a:cxnLst/>
                <a:rect l="l" t="t" r="r" b="b"/>
                <a:pathLst>
                  <a:path w="12754" h="12753" extrusionOk="0">
                    <a:moveTo>
                      <a:pt x="6385" y="0"/>
                    </a:moveTo>
                    <a:cubicBezTo>
                      <a:pt x="2850" y="0"/>
                      <a:pt x="1" y="2849"/>
                      <a:pt x="1" y="6369"/>
                    </a:cubicBezTo>
                    <a:cubicBezTo>
                      <a:pt x="1" y="9903"/>
                      <a:pt x="2850" y="12753"/>
                      <a:pt x="6385" y="12753"/>
                    </a:cubicBezTo>
                    <a:cubicBezTo>
                      <a:pt x="9904" y="12753"/>
                      <a:pt x="12753" y="9903"/>
                      <a:pt x="12753" y="6369"/>
                    </a:cubicBezTo>
                    <a:cubicBezTo>
                      <a:pt x="12753" y="2849"/>
                      <a:pt x="9904" y="0"/>
                      <a:pt x="63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6" name="Google Shape;716;p35"/>
          <p:cNvSpPr/>
          <p:nvPr/>
        </p:nvSpPr>
        <p:spPr>
          <a:xfrm>
            <a:off x="8062285" y="591882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5"/>
          <p:cNvSpPr/>
          <p:nvPr/>
        </p:nvSpPr>
        <p:spPr>
          <a:xfrm>
            <a:off x="3669708" y="190350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237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9B403C5-AC12-97C9-1D53-81E5480FC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77" y="0"/>
            <a:ext cx="87400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925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739FE3-5025-3377-A955-BAE8EC13F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47" y="0"/>
            <a:ext cx="872010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073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A39078-145F-735E-1326-E93A62EAF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96" y="0"/>
            <a:ext cx="878660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266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A16BA7-1254-3D97-EC06-D5517AD70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26" y="0"/>
            <a:ext cx="875374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82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C761E3-5189-A05F-4AD1-59F847EDC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54" y="0"/>
            <a:ext cx="876409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666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B98FC2-C922-570A-0789-2E2C57634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51" y="0"/>
            <a:ext cx="873609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48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1F1537-2FB9-93F0-5C2D-02EF9E863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77" y="0"/>
            <a:ext cx="877304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55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05" name="Google Shape;605;p33"/>
          <p:cNvSpPr txBox="1">
            <a:spLocks noGrp="1"/>
          </p:cNvSpPr>
          <p:nvPr>
            <p:ph type="subTitle" idx="8"/>
          </p:nvPr>
        </p:nvSpPr>
        <p:spPr>
          <a:xfrm>
            <a:off x="3025500" y="22332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606" name="Google Shape;606;p33"/>
          <p:cNvSpPr txBox="1">
            <a:spLocks noGrp="1"/>
          </p:cNvSpPr>
          <p:nvPr>
            <p:ph type="title" idx="2"/>
          </p:nvPr>
        </p:nvSpPr>
        <p:spPr>
          <a:xfrm>
            <a:off x="818405" y="16332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607" name="Google Shape;607;p33"/>
          <p:cNvSpPr txBox="1">
            <a:spLocks noGrp="1"/>
          </p:cNvSpPr>
          <p:nvPr>
            <p:ph type="title" idx="3"/>
          </p:nvPr>
        </p:nvSpPr>
        <p:spPr>
          <a:xfrm>
            <a:off x="818402" y="30666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608" name="Google Shape;608;p33"/>
          <p:cNvSpPr txBox="1">
            <a:spLocks noGrp="1"/>
          </p:cNvSpPr>
          <p:nvPr>
            <p:ph type="title" idx="4"/>
          </p:nvPr>
        </p:nvSpPr>
        <p:spPr>
          <a:xfrm>
            <a:off x="3123902" y="16332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609" name="Google Shape;609;p33"/>
          <p:cNvSpPr txBox="1">
            <a:spLocks noGrp="1"/>
          </p:cNvSpPr>
          <p:nvPr>
            <p:ph type="title" idx="5"/>
          </p:nvPr>
        </p:nvSpPr>
        <p:spPr>
          <a:xfrm>
            <a:off x="3491252" y="30666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610" name="Google Shape;610;p33"/>
          <p:cNvSpPr txBox="1">
            <a:spLocks noGrp="1"/>
          </p:cNvSpPr>
          <p:nvPr>
            <p:ph type="title" idx="6"/>
          </p:nvPr>
        </p:nvSpPr>
        <p:spPr>
          <a:xfrm>
            <a:off x="5527802" y="16332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612" name="Google Shape;612;p33"/>
          <p:cNvSpPr txBox="1">
            <a:spLocks noGrp="1"/>
          </p:cNvSpPr>
          <p:nvPr>
            <p:ph type="subTitle" idx="1"/>
          </p:nvPr>
        </p:nvSpPr>
        <p:spPr>
          <a:xfrm>
            <a:off x="720000" y="22332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Staement</a:t>
            </a:r>
            <a:endParaRPr dirty="0"/>
          </a:p>
        </p:txBody>
      </p:sp>
      <p:sp>
        <p:nvSpPr>
          <p:cNvPr id="613" name="Google Shape;613;p33"/>
          <p:cNvSpPr txBox="1">
            <a:spLocks noGrp="1"/>
          </p:cNvSpPr>
          <p:nvPr>
            <p:ph type="subTitle" idx="9"/>
          </p:nvPr>
        </p:nvSpPr>
        <p:spPr>
          <a:xfrm>
            <a:off x="5429399" y="2233275"/>
            <a:ext cx="2959399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Logic and Complexity</a:t>
            </a:r>
            <a:endParaRPr dirty="0"/>
          </a:p>
        </p:txBody>
      </p:sp>
      <p:sp>
        <p:nvSpPr>
          <p:cNvPr id="614" name="Google Shape;614;p33"/>
          <p:cNvSpPr txBox="1">
            <a:spLocks noGrp="1"/>
          </p:cNvSpPr>
          <p:nvPr>
            <p:ph type="subTitle" idx="13"/>
          </p:nvPr>
        </p:nvSpPr>
        <p:spPr>
          <a:xfrm>
            <a:off x="712049" y="3877762"/>
            <a:ext cx="3351069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dirty="0" err="1"/>
              <a:t>SolarChain</a:t>
            </a:r>
            <a:r>
              <a:rPr lang="en-ZA" dirty="0"/>
              <a:t> Application Demonstration</a:t>
            </a:r>
          </a:p>
        </p:txBody>
      </p:sp>
      <p:sp>
        <p:nvSpPr>
          <p:cNvPr id="615" name="Google Shape;615;p33"/>
          <p:cNvSpPr txBox="1">
            <a:spLocks noGrp="1"/>
          </p:cNvSpPr>
          <p:nvPr>
            <p:ph type="subTitle" idx="14"/>
          </p:nvPr>
        </p:nvSpPr>
        <p:spPr>
          <a:xfrm>
            <a:off x="3431864" y="3564026"/>
            <a:ext cx="3025443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dirty="0"/>
              <a:t>Process Screenshots</a:t>
            </a:r>
            <a:endParaRPr dirty="0"/>
          </a:p>
        </p:txBody>
      </p:sp>
      <p:grpSp>
        <p:nvGrpSpPr>
          <p:cNvPr id="617" name="Google Shape;617;p33"/>
          <p:cNvGrpSpPr/>
          <p:nvPr/>
        </p:nvGrpSpPr>
        <p:grpSpPr>
          <a:xfrm>
            <a:off x="6898921" y="2506064"/>
            <a:ext cx="2061771" cy="2496180"/>
            <a:chOff x="6898921" y="2535222"/>
            <a:chExt cx="2061771" cy="2496180"/>
          </a:xfrm>
        </p:grpSpPr>
        <p:sp>
          <p:nvSpPr>
            <p:cNvPr id="618" name="Google Shape;618;p33"/>
            <p:cNvSpPr/>
            <p:nvPr/>
          </p:nvSpPr>
          <p:spPr>
            <a:xfrm flipH="1">
              <a:off x="7787530" y="3068399"/>
              <a:ext cx="1173163" cy="1766764"/>
            </a:xfrm>
            <a:custGeom>
              <a:avLst/>
              <a:gdLst/>
              <a:ahLst/>
              <a:cxnLst/>
              <a:rect l="l" t="t" r="r" b="b"/>
              <a:pathLst>
                <a:path w="18969" h="28567" extrusionOk="0">
                  <a:moveTo>
                    <a:pt x="1558" y="0"/>
                  </a:moveTo>
                  <a:cubicBezTo>
                    <a:pt x="1442" y="0"/>
                    <a:pt x="1323" y="16"/>
                    <a:pt x="1204" y="49"/>
                  </a:cubicBezTo>
                  <a:cubicBezTo>
                    <a:pt x="442" y="263"/>
                    <a:pt x="0" y="1085"/>
                    <a:pt x="183" y="1878"/>
                  </a:cubicBezTo>
                  <a:lnTo>
                    <a:pt x="3809" y="17738"/>
                  </a:lnTo>
                  <a:cubicBezTo>
                    <a:pt x="3809" y="18561"/>
                    <a:pt x="4464" y="19216"/>
                    <a:pt x="5272" y="19216"/>
                  </a:cubicBezTo>
                  <a:lnTo>
                    <a:pt x="7633" y="19216"/>
                  </a:lnTo>
                  <a:lnTo>
                    <a:pt x="5378" y="27855"/>
                  </a:lnTo>
                  <a:cubicBezTo>
                    <a:pt x="5302" y="28144"/>
                    <a:pt x="5454" y="28449"/>
                    <a:pt x="5729" y="28540"/>
                  </a:cubicBezTo>
                  <a:cubicBezTo>
                    <a:pt x="5779" y="28558"/>
                    <a:pt x="5831" y="28567"/>
                    <a:pt x="5883" y="28567"/>
                  </a:cubicBezTo>
                  <a:cubicBezTo>
                    <a:pt x="6094" y="28567"/>
                    <a:pt x="6295" y="28423"/>
                    <a:pt x="6369" y="28190"/>
                  </a:cubicBezTo>
                  <a:lnTo>
                    <a:pt x="9370" y="19216"/>
                  </a:lnTo>
                  <a:lnTo>
                    <a:pt x="13408" y="19216"/>
                  </a:lnTo>
                  <a:lnTo>
                    <a:pt x="16394" y="28190"/>
                  </a:lnTo>
                  <a:cubicBezTo>
                    <a:pt x="16467" y="28423"/>
                    <a:pt x="16669" y="28567"/>
                    <a:pt x="16880" y="28567"/>
                  </a:cubicBezTo>
                  <a:cubicBezTo>
                    <a:pt x="16931" y="28567"/>
                    <a:pt x="16983" y="28558"/>
                    <a:pt x="17034" y="28540"/>
                  </a:cubicBezTo>
                  <a:cubicBezTo>
                    <a:pt x="17308" y="28449"/>
                    <a:pt x="17460" y="28144"/>
                    <a:pt x="17384" y="27855"/>
                  </a:cubicBezTo>
                  <a:lnTo>
                    <a:pt x="15129" y="19216"/>
                  </a:lnTo>
                  <a:lnTo>
                    <a:pt x="16455" y="19216"/>
                  </a:lnTo>
                  <a:cubicBezTo>
                    <a:pt x="17064" y="19216"/>
                    <a:pt x="17552" y="18759"/>
                    <a:pt x="17628" y="18165"/>
                  </a:cubicBezTo>
                  <a:lnTo>
                    <a:pt x="17689" y="18165"/>
                  </a:lnTo>
                  <a:cubicBezTo>
                    <a:pt x="18390" y="18165"/>
                    <a:pt x="18969" y="17586"/>
                    <a:pt x="18969" y="16885"/>
                  </a:cubicBezTo>
                  <a:lnTo>
                    <a:pt x="18969" y="16809"/>
                  </a:lnTo>
                  <a:cubicBezTo>
                    <a:pt x="18969" y="16184"/>
                    <a:pt x="18466" y="15651"/>
                    <a:pt x="17841" y="15575"/>
                  </a:cubicBezTo>
                  <a:cubicBezTo>
                    <a:pt x="17674" y="15255"/>
                    <a:pt x="17339" y="15026"/>
                    <a:pt x="16942" y="15026"/>
                  </a:cubicBezTo>
                  <a:lnTo>
                    <a:pt x="6734" y="15026"/>
                  </a:lnTo>
                  <a:cubicBezTo>
                    <a:pt x="6567" y="15026"/>
                    <a:pt x="6414" y="15057"/>
                    <a:pt x="6262" y="15133"/>
                  </a:cubicBezTo>
                  <a:lnTo>
                    <a:pt x="2925" y="1131"/>
                  </a:lnTo>
                  <a:cubicBezTo>
                    <a:pt x="2758" y="463"/>
                    <a:pt x="2190" y="0"/>
                    <a:pt x="15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 flipH="1">
              <a:off x="8190829" y="2841485"/>
              <a:ext cx="180962" cy="479062"/>
            </a:xfrm>
            <a:custGeom>
              <a:avLst/>
              <a:gdLst/>
              <a:ahLst/>
              <a:cxnLst/>
              <a:rect l="l" t="t" r="r" b="b"/>
              <a:pathLst>
                <a:path w="2926" h="7746" extrusionOk="0">
                  <a:moveTo>
                    <a:pt x="1372" y="1"/>
                  </a:moveTo>
                  <a:cubicBezTo>
                    <a:pt x="823" y="1"/>
                    <a:pt x="397" y="397"/>
                    <a:pt x="336" y="945"/>
                  </a:cubicBezTo>
                  <a:lnTo>
                    <a:pt x="46" y="3612"/>
                  </a:lnTo>
                  <a:cubicBezTo>
                    <a:pt x="0" y="4099"/>
                    <a:pt x="244" y="5181"/>
                    <a:pt x="381" y="5684"/>
                  </a:cubicBezTo>
                  <a:cubicBezTo>
                    <a:pt x="631" y="6551"/>
                    <a:pt x="612" y="7745"/>
                    <a:pt x="1103" y="7745"/>
                  </a:cubicBezTo>
                  <a:cubicBezTo>
                    <a:pt x="1121" y="7745"/>
                    <a:pt x="1139" y="7744"/>
                    <a:pt x="1158" y="7741"/>
                  </a:cubicBezTo>
                  <a:cubicBezTo>
                    <a:pt x="1692" y="7649"/>
                    <a:pt x="2926" y="4160"/>
                    <a:pt x="2895" y="3627"/>
                  </a:cubicBezTo>
                  <a:lnTo>
                    <a:pt x="2697" y="1189"/>
                  </a:lnTo>
                  <a:lnTo>
                    <a:pt x="2682" y="961"/>
                  </a:lnTo>
                  <a:cubicBezTo>
                    <a:pt x="2636" y="427"/>
                    <a:pt x="2179" y="1"/>
                    <a:pt x="1631" y="1"/>
                  </a:cubicBezTo>
                  <a:close/>
                </a:path>
              </a:pathLst>
            </a:custGeom>
            <a:solidFill>
              <a:srgbClr val="FF9E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 flipH="1">
              <a:off x="6898921" y="4440584"/>
              <a:ext cx="566389" cy="440160"/>
            </a:xfrm>
            <a:custGeom>
              <a:avLst/>
              <a:gdLst/>
              <a:ahLst/>
              <a:cxnLst/>
              <a:rect l="l" t="t" r="r" b="b"/>
              <a:pathLst>
                <a:path w="9158" h="7117" extrusionOk="0">
                  <a:moveTo>
                    <a:pt x="3748" y="0"/>
                  </a:moveTo>
                  <a:lnTo>
                    <a:pt x="0" y="1905"/>
                  </a:lnTo>
                  <a:lnTo>
                    <a:pt x="1798" y="6750"/>
                  </a:lnTo>
                  <a:cubicBezTo>
                    <a:pt x="1949" y="6986"/>
                    <a:pt x="2235" y="7116"/>
                    <a:pt x="2543" y="7116"/>
                  </a:cubicBezTo>
                  <a:cubicBezTo>
                    <a:pt x="2732" y="7116"/>
                    <a:pt x="2929" y="7067"/>
                    <a:pt x="3109" y="6963"/>
                  </a:cubicBezTo>
                  <a:lnTo>
                    <a:pt x="7253" y="4647"/>
                  </a:lnTo>
                  <a:cubicBezTo>
                    <a:pt x="7253" y="4647"/>
                    <a:pt x="9157" y="3550"/>
                    <a:pt x="7801" y="2484"/>
                  </a:cubicBezTo>
                  <a:cubicBezTo>
                    <a:pt x="7048" y="1888"/>
                    <a:pt x="6175" y="1690"/>
                    <a:pt x="5447" y="1690"/>
                  </a:cubicBezTo>
                  <a:cubicBezTo>
                    <a:pt x="4907" y="1690"/>
                    <a:pt x="4447" y="1799"/>
                    <a:pt x="4175" y="1935"/>
                  </a:cubicBezTo>
                  <a:lnTo>
                    <a:pt x="37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 flipH="1">
              <a:off x="7517076" y="4660138"/>
              <a:ext cx="494771" cy="371264"/>
            </a:xfrm>
            <a:custGeom>
              <a:avLst/>
              <a:gdLst/>
              <a:ahLst/>
              <a:cxnLst/>
              <a:rect l="l" t="t" r="r" b="b"/>
              <a:pathLst>
                <a:path w="8000" h="6003" extrusionOk="0">
                  <a:moveTo>
                    <a:pt x="854" y="0"/>
                  </a:moveTo>
                  <a:lnTo>
                    <a:pt x="1" y="5104"/>
                  </a:lnTo>
                  <a:cubicBezTo>
                    <a:pt x="46" y="5561"/>
                    <a:pt x="473" y="5927"/>
                    <a:pt x="1052" y="5942"/>
                  </a:cubicBezTo>
                  <a:lnTo>
                    <a:pt x="5805" y="6003"/>
                  </a:lnTo>
                  <a:cubicBezTo>
                    <a:pt x="5805" y="6003"/>
                    <a:pt x="7999" y="6003"/>
                    <a:pt x="7360" y="4403"/>
                  </a:cubicBezTo>
                  <a:cubicBezTo>
                    <a:pt x="6750" y="2849"/>
                    <a:pt x="5196" y="2164"/>
                    <a:pt x="4480" y="2118"/>
                  </a:cubicBezTo>
                  <a:lnTo>
                    <a:pt x="5089" y="229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 flipH="1">
              <a:off x="7122249" y="3670721"/>
              <a:ext cx="1609489" cy="1129871"/>
            </a:xfrm>
            <a:custGeom>
              <a:avLst/>
              <a:gdLst/>
              <a:ahLst/>
              <a:cxnLst/>
              <a:rect l="l" t="t" r="r" b="b"/>
              <a:pathLst>
                <a:path w="26024" h="18269" extrusionOk="0">
                  <a:moveTo>
                    <a:pt x="2438" y="0"/>
                  </a:moveTo>
                  <a:cubicBezTo>
                    <a:pt x="2438" y="0"/>
                    <a:pt x="0" y="4541"/>
                    <a:pt x="2438" y="6201"/>
                  </a:cubicBezTo>
                  <a:cubicBezTo>
                    <a:pt x="4129" y="7344"/>
                    <a:pt x="8609" y="8121"/>
                    <a:pt x="11244" y="8487"/>
                  </a:cubicBezTo>
                  <a:cubicBezTo>
                    <a:pt x="12341" y="8639"/>
                    <a:pt x="13103" y="9645"/>
                    <a:pt x="12997" y="10742"/>
                  </a:cubicBezTo>
                  <a:lnTo>
                    <a:pt x="12113" y="18268"/>
                  </a:lnTo>
                  <a:lnTo>
                    <a:pt x="16882" y="18268"/>
                  </a:lnTo>
                  <a:cubicBezTo>
                    <a:pt x="16882" y="18268"/>
                    <a:pt x="17979" y="13697"/>
                    <a:pt x="18085" y="9949"/>
                  </a:cubicBezTo>
                  <a:lnTo>
                    <a:pt x="21148" y="16592"/>
                  </a:lnTo>
                  <a:lnTo>
                    <a:pt x="26023" y="14155"/>
                  </a:lnTo>
                  <a:cubicBezTo>
                    <a:pt x="26023" y="14155"/>
                    <a:pt x="22199" y="4297"/>
                    <a:pt x="18954" y="3169"/>
                  </a:cubicBezTo>
                  <a:cubicBezTo>
                    <a:pt x="13627" y="843"/>
                    <a:pt x="10875" y="568"/>
                    <a:pt x="9871" y="568"/>
                  </a:cubicBezTo>
                  <a:cubicBezTo>
                    <a:pt x="9559" y="568"/>
                    <a:pt x="9416" y="595"/>
                    <a:pt x="9416" y="595"/>
                  </a:cubicBezTo>
                  <a:lnTo>
                    <a:pt x="7237" y="183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 flipH="1">
              <a:off x="8070044" y="2652792"/>
              <a:ext cx="303604" cy="358956"/>
            </a:xfrm>
            <a:custGeom>
              <a:avLst/>
              <a:gdLst/>
              <a:ahLst/>
              <a:cxnLst/>
              <a:rect l="l" t="t" r="r" b="b"/>
              <a:pathLst>
                <a:path w="4909" h="5804" extrusionOk="0">
                  <a:moveTo>
                    <a:pt x="2704" y="1"/>
                  </a:moveTo>
                  <a:cubicBezTo>
                    <a:pt x="2400" y="1"/>
                    <a:pt x="2058" y="28"/>
                    <a:pt x="1676" y="81"/>
                  </a:cubicBezTo>
                  <a:cubicBezTo>
                    <a:pt x="975" y="187"/>
                    <a:pt x="579" y="644"/>
                    <a:pt x="335" y="1117"/>
                  </a:cubicBezTo>
                  <a:cubicBezTo>
                    <a:pt x="30" y="1802"/>
                    <a:pt x="0" y="2564"/>
                    <a:pt x="229" y="3265"/>
                  </a:cubicBezTo>
                  <a:cubicBezTo>
                    <a:pt x="550" y="4142"/>
                    <a:pt x="605" y="5803"/>
                    <a:pt x="2558" y="5803"/>
                  </a:cubicBezTo>
                  <a:cubicBezTo>
                    <a:pt x="2642" y="5803"/>
                    <a:pt x="2728" y="5800"/>
                    <a:pt x="2819" y="5794"/>
                  </a:cubicBezTo>
                  <a:cubicBezTo>
                    <a:pt x="4556" y="5672"/>
                    <a:pt x="4479" y="3798"/>
                    <a:pt x="4403" y="3097"/>
                  </a:cubicBezTo>
                  <a:cubicBezTo>
                    <a:pt x="4908" y="883"/>
                    <a:pt x="4423" y="1"/>
                    <a:pt x="2704" y="1"/>
                  </a:cubicBezTo>
                  <a:close/>
                </a:path>
              </a:pathLst>
            </a:custGeom>
            <a:solidFill>
              <a:srgbClr val="F8B2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 flipH="1">
              <a:off x="8252057" y="2669181"/>
              <a:ext cx="167604" cy="266125"/>
            </a:xfrm>
            <a:custGeom>
              <a:avLst/>
              <a:gdLst/>
              <a:ahLst/>
              <a:cxnLst/>
              <a:rect l="l" t="t" r="r" b="b"/>
              <a:pathLst>
                <a:path w="2710" h="4303" extrusionOk="0">
                  <a:moveTo>
                    <a:pt x="1757" y="1"/>
                  </a:moveTo>
                  <a:cubicBezTo>
                    <a:pt x="942" y="1"/>
                    <a:pt x="1" y="1951"/>
                    <a:pt x="394" y="3290"/>
                  </a:cubicBezTo>
                  <a:cubicBezTo>
                    <a:pt x="576" y="3975"/>
                    <a:pt x="866" y="4128"/>
                    <a:pt x="1003" y="4280"/>
                  </a:cubicBezTo>
                  <a:cubicBezTo>
                    <a:pt x="1018" y="4295"/>
                    <a:pt x="1041" y="4303"/>
                    <a:pt x="1064" y="4303"/>
                  </a:cubicBezTo>
                  <a:cubicBezTo>
                    <a:pt x="1087" y="4303"/>
                    <a:pt x="1110" y="4295"/>
                    <a:pt x="1125" y="4280"/>
                  </a:cubicBezTo>
                  <a:cubicBezTo>
                    <a:pt x="1384" y="4006"/>
                    <a:pt x="1506" y="3320"/>
                    <a:pt x="1353" y="3000"/>
                  </a:cubicBezTo>
                  <a:cubicBezTo>
                    <a:pt x="1201" y="2711"/>
                    <a:pt x="1018" y="2680"/>
                    <a:pt x="1155" y="2528"/>
                  </a:cubicBezTo>
                  <a:lnTo>
                    <a:pt x="1155" y="2528"/>
                  </a:lnTo>
                  <a:lnTo>
                    <a:pt x="1932" y="2650"/>
                  </a:lnTo>
                  <a:cubicBezTo>
                    <a:pt x="1932" y="2650"/>
                    <a:pt x="1932" y="2010"/>
                    <a:pt x="2191" y="1766"/>
                  </a:cubicBezTo>
                  <a:cubicBezTo>
                    <a:pt x="2466" y="1492"/>
                    <a:pt x="2709" y="1492"/>
                    <a:pt x="2709" y="1492"/>
                  </a:cubicBezTo>
                  <a:cubicBezTo>
                    <a:pt x="2709" y="1492"/>
                    <a:pt x="2709" y="197"/>
                    <a:pt x="1871" y="14"/>
                  </a:cubicBezTo>
                  <a:cubicBezTo>
                    <a:pt x="1834" y="5"/>
                    <a:pt x="1796" y="1"/>
                    <a:pt x="1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 flipH="1">
              <a:off x="8286939" y="2806665"/>
              <a:ext cx="73535" cy="62588"/>
            </a:xfrm>
            <a:custGeom>
              <a:avLst/>
              <a:gdLst/>
              <a:ahLst/>
              <a:cxnLst/>
              <a:rect l="l" t="t" r="r" b="b"/>
              <a:pathLst>
                <a:path w="1189" h="1012" extrusionOk="0">
                  <a:moveTo>
                    <a:pt x="539" y="0"/>
                  </a:moveTo>
                  <a:cubicBezTo>
                    <a:pt x="476" y="0"/>
                    <a:pt x="417" y="10"/>
                    <a:pt x="366" y="31"/>
                  </a:cubicBezTo>
                  <a:cubicBezTo>
                    <a:pt x="122" y="107"/>
                    <a:pt x="0" y="396"/>
                    <a:pt x="92" y="670"/>
                  </a:cubicBezTo>
                  <a:cubicBezTo>
                    <a:pt x="179" y="881"/>
                    <a:pt x="366" y="1011"/>
                    <a:pt x="565" y="1011"/>
                  </a:cubicBezTo>
                  <a:cubicBezTo>
                    <a:pt x="610" y="1011"/>
                    <a:pt x="656" y="1005"/>
                    <a:pt x="701" y="990"/>
                  </a:cubicBezTo>
                  <a:cubicBezTo>
                    <a:pt x="930" y="899"/>
                    <a:pt x="1189" y="594"/>
                    <a:pt x="1082" y="320"/>
                  </a:cubicBezTo>
                  <a:cubicBezTo>
                    <a:pt x="1011" y="119"/>
                    <a:pt x="756" y="0"/>
                    <a:pt x="539" y="0"/>
                  </a:cubicBezTo>
                  <a:close/>
                </a:path>
              </a:pathLst>
            </a:custGeom>
            <a:solidFill>
              <a:srgbClr val="F8B2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 flipH="1">
              <a:off x="8036275" y="2601150"/>
              <a:ext cx="291234" cy="177252"/>
            </a:xfrm>
            <a:custGeom>
              <a:avLst/>
              <a:gdLst/>
              <a:ahLst/>
              <a:cxnLst/>
              <a:rect l="l" t="t" r="r" b="b"/>
              <a:pathLst>
                <a:path w="4709" h="2866" extrusionOk="0">
                  <a:moveTo>
                    <a:pt x="1566" y="1"/>
                  </a:moveTo>
                  <a:cubicBezTo>
                    <a:pt x="845" y="1"/>
                    <a:pt x="190" y="336"/>
                    <a:pt x="1" y="1190"/>
                  </a:cubicBezTo>
                  <a:cubicBezTo>
                    <a:pt x="1" y="1190"/>
                    <a:pt x="686" y="2485"/>
                    <a:pt x="1204" y="2622"/>
                  </a:cubicBezTo>
                  <a:cubicBezTo>
                    <a:pt x="1284" y="2462"/>
                    <a:pt x="1423" y="2408"/>
                    <a:pt x="1595" y="2408"/>
                  </a:cubicBezTo>
                  <a:cubicBezTo>
                    <a:pt x="1942" y="2408"/>
                    <a:pt x="2424" y="2629"/>
                    <a:pt x="2825" y="2629"/>
                  </a:cubicBezTo>
                  <a:cubicBezTo>
                    <a:pt x="2865" y="2629"/>
                    <a:pt x="2903" y="2627"/>
                    <a:pt x="2941" y="2622"/>
                  </a:cubicBezTo>
                  <a:cubicBezTo>
                    <a:pt x="2987" y="2617"/>
                    <a:pt x="3029" y="2614"/>
                    <a:pt x="3068" y="2614"/>
                  </a:cubicBezTo>
                  <a:cubicBezTo>
                    <a:pt x="3459" y="2614"/>
                    <a:pt x="3546" y="2866"/>
                    <a:pt x="3810" y="2866"/>
                  </a:cubicBezTo>
                  <a:cubicBezTo>
                    <a:pt x="4708" y="2866"/>
                    <a:pt x="4663" y="2089"/>
                    <a:pt x="4571" y="1937"/>
                  </a:cubicBezTo>
                  <a:cubicBezTo>
                    <a:pt x="4434" y="1708"/>
                    <a:pt x="4084" y="2028"/>
                    <a:pt x="3855" y="1358"/>
                  </a:cubicBezTo>
                  <a:cubicBezTo>
                    <a:pt x="3611" y="599"/>
                    <a:pt x="2530" y="1"/>
                    <a:pt x="1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 flipH="1">
              <a:off x="8239812" y="2727502"/>
              <a:ext cx="192280" cy="99944"/>
            </a:xfrm>
            <a:custGeom>
              <a:avLst/>
              <a:gdLst/>
              <a:ahLst/>
              <a:cxnLst/>
              <a:rect l="l" t="t" r="r" b="b"/>
              <a:pathLst>
                <a:path w="3109" h="1616" extrusionOk="0">
                  <a:moveTo>
                    <a:pt x="3109" y="0"/>
                  </a:moveTo>
                  <a:lnTo>
                    <a:pt x="0" y="610"/>
                  </a:lnTo>
                  <a:lnTo>
                    <a:pt x="412" y="1615"/>
                  </a:lnTo>
                  <a:lnTo>
                    <a:pt x="1753" y="975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 flipH="1">
              <a:off x="8008754" y="2535222"/>
              <a:ext cx="451602" cy="253570"/>
            </a:xfrm>
            <a:custGeom>
              <a:avLst/>
              <a:gdLst/>
              <a:ahLst/>
              <a:cxnLst/>
              <a:rect l="l" t="t" r="r" b="b"/>
              <a:pathLst>
                <a:path w="7302" h="4100" extrusionOk="0">
                  <a:moveTo>
                    <a:pt x="3380" y="1"/>
                  </a:moveTo>
                  <a:cubicBezTo>
                    <a:pt x="3059" y="1"/>
                    <a:pt x="2714" y="46"/>
                    <a:pt x="2347" y="138"/>
                  </a:cubicBezTo>
                  <a:cubicBezTo>
                    <a:pt x="396" y="656"/>
                    <a:pt x="366" y="3109"/>
                    <a:pt x="366" y="3185"/>
                  </a:cubicBezTo>
                  <a:cubicBezTo>
                    <a:pt x="366" y="3262"/>
                    <a:pt x="61" y="3414"/>
                    <a:pt x="61" y="3414"/>
                  </a:cubicBezTo>
                  <a:lnTo>
                    <a:pt x="0" y="3734"/>
                  </a:lnTo>
                  <a:lnTo>
                    <a:pt x="610" y="4100"/>
                  </a:lnTo>
                  <a:lnTo>
                    <a:pt x="2088" y="3886"/>
                  </a:lnTo>
                  <a:lnTo>
                    <a:pt x="2667" y="3536"/>
                  </a:lnTo>
                  <a:lnTo>
                    <a:pt x="3870" y="3262"/>
                  </a:lnTo>
                  <a:lnTo>
                    <a:pt x="7070" y="2957"/>
                  </a:lnTo>
                  <a:cubicBezTo>
                    <a:pt x="7302" y="2672"/>
                    <a:pt x="6753" y="2628"/>
                    <a:pt x="6393" y="2628"/>
                  </a:cubicBezTo>
                  <a:cubicBezTo>
                    <a:pt x="6233" y="2628"/>
                    <a:pt x="6110" y="2637"/>
                    <a:pt x="6110" y="2637"/>
                  </a:cubicBezTo>
                  <a:lnTo>
                    <a:pt x="6018" y="2210"/>
                  </a:lnTo>
                  <a:cubicBezTo>
                    <a:pt x="5673" y="816"/>
                    <a:pt x="4747" y="1"/>
                    <a:pt x="3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 flipH="1">
              <a:off x="8181367" y="2894240"/>
              <a:ext cx="41561" cy="35005"/>
            </a:xfrm>
            <a:custGeom>
              <a:avLst/>
              <a:gdLst/>
              <a:ahLst/>
              <a:cxnLst/>
              <a:rect l="l" t="t" r="r" b="b"/>
              <a:pathLst>
                <a:path w="672" h="566" extrusionOk="0">
                  <a:moveTo>
                    <a:pt x="217" y="1"/>
                  </a:moveTo>
                  <a:cubicBezTo>
                    <a:pt x="116" y="1"/>
                    <a:pt x="1" y="107"/>
                    <a:pt x="1" y="245"/>
                  </a:cubicBezTo>
                  <a:lnTo>
                    <a:pt x="1" y="260"/>
                  </a:lnTo>
                  <a:cubicBezTo>
                    <a:pt x="30" y="406"/>
                    <a:pt x="185" y="566"/>
                    <a:pt x="398" y="566"/>
                  </a:cubicBezTo>
                  <a:cubicBezTo>
                    <a:pt x="408" y="566"/>
                    <a:pt x="418" y="565"/>
                    <a:pt x="427" y="565"/>
                  </a:cubicBezTo>
                  <a:cubicBezTo>
                    <a:pt x="458" y="565"/>
                    <a:pt x="519" y="549"/>
                    <a:pt x="580" y="519"/>
                  </a:cubicBezTo>
                  <a:cubicBezTo>
                    <a:pt x="656" y="504"/>
                    <a:pt x="671" y="412"/>
                    <a:pt x="595" y="367"/>
                  </a:cubicBezTo>
                  <a:cubicBezTo>
                    <a:pt x="504" y="306"/>
                    <a:pt x="382" y="214"/>
                    <a:pt x="351" y="108"/>
                  </a:cubicBezTo>
                  <a:cubicBezTo>
                    <a:pt x="324" y="32"/>
                    <a:pt x="273" y="1"/>
                    <a:pt x="2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0" name="Google Shape;630;p33"/>
            <p:cNvGrpSpPr/>
            <p:nvPr/>
          </p:nvGrpSpPr>
          <p:grpSpPr>
            <a:xfrm flipH="1">
              <a:off x="8109873" y="2812479"/>
              <a:ext cx="240273" cy="91409"/>
              <a:chOff x="3774742" y="812327"/>
              <a:chExt cx="118881" cy="45227"/>
            </a:xfrm>
          </p:grpSpPr>
          <p:sp>
            <p:nvSpPr>
              <p:cNvPr id="631" name="Google Shape;631;p33"/>
              <p:cNvSpPr/>
              <p:nvPr/>
            </p:nvSpPr>
            <p:spPr>
              <a:xfrm>
                <a:off x="3882668" y="819335"/>
                <a:ext cx="10955" cy="869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84" extrusionOk="0">
                    <a:moveTo>
                      <a:pt x="173" y="0"/>
                    </a:moveTo>
                    <a:cubicBezTo>
                      <a:pt x="120" y="0"/>
                      <a:pt x="67" y="27"/>
                      <a:pt x="39" y="88"/>
                    </a:cubicBezTo>
                    <a:cubicBezTo>
                      <a:pt x="1" y="204"/>
                      <a:pt x="96" y="283"/>
                      <a:pt x="191" y="283"/>
                    </a:cubicBezTo>
                    <a:cubicBezTo>
                      <a:pt x="246" y="283"/>
                      <a:pt x="301" y="257"/>
                      <a:pt x="329" y="195"/>
                    </a:cubicBezTo>
                    <a:cubicBezTo>
                      <a:pt x="358" y="79"/>
                      <a:pt x="264" y="0"/>
                      <a:pt x="1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3"/>
              <p:cNvSpPr/>
              <p:nvPr/>
            </p:nvSpPr>
            <p:spPr>
              <a:xfrm>
                <a:off x="3844908" y="812327"/>
                <a:ext cx="10955" cy="869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84" extrusionOk="0">
                    <a:moveTo>
                      <a:pt x="159" y="1"/>
                    </a:moveTo>
                    <a:cubicBezTo>
                      <a:pt x="105" y="1"/>
                      <a:pt x="56" y="27"/>
                      <a:pt x="39" y="89"/>
                    </a:cubicBezTo>
                    <a:cubicBezTo>
                      <a:pt x="0" y="205"/>
                      <a:pt x="96" y="284"/>
                      <a:pt x="191" y="284"/>
                    </a:cubicBezTo>
                    <a:cubicBezTo>
                      <a:pt x="246" y="284"/>
                      <a:pt x="301" y="257"/>
                      <a:pt x="328" y="196"/>
                    </a:cubicBezTo>
                    <a:cubicBezTo>
                      <a:pt x="357" y="80"/>
                      <a:pt x="252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3"/>
              <p:cNvSpPr/>
              <p:nvPr/>
            </p:nvSpPr>
            <p:spPr>
              <a:xfrm>
                <a:off x="3867521" y="819212"/>
                <a:ext cx="20074" cy="38342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253" extrusionOk="0">
                    <a:moveTo>
                      <a:pt x="245" y="1"/>
                    </a:moveTo>
                    <a:cubicBezTo>
                      <a:pt x="229" y="1"/>
                      <a:pt x="214" y="16"/>
                      <a:pt x="214" y="47"/>
                    </a:cubicBezTo>
                    <a:lnTo>
                      <a:pt x="245" y="687"/>
                    </a:lnTo>
                    <a:cubicBezTo>
                      <a:pt x="245" y="702"/>
                      <a:pt x="275" y="702"/>
                      <a:pt x="275" y="732"/>
                    </a:cubicBezTo>
                    <a:cubicBezTo>
                      <a:pt x="290" y="732"/>
                      <a:pt x="549" y="824"/>
                      <a:pt x="504" y="1022"/>
                    </a:cubicBezTo>
                    <a:cubicBezTo>
                      <a:pt x="468" y="1146"/>
                      <a:pt x="324" y="1172"/>
                      <a:pt x="206" y="1172"/>
                    </a:cubicBezTo>
                    <a:cubicBezTo>
                      <a:pt x="123" y="1172"/>
                      <a:pt x="53" y="1159"/>
                      <a:pt x="47" y="1159"/>
                    </a:cubicBezTo>
                    <a:cubicBezTo>
                      <a:pt x="16" y="1159"/>
                      <a:pt x="1" y="1159"/>
                      <a:pt x="1" y="1174"/>
                    </a:cubicBezTo>
                    <a:cubicBezTo>
                      <a:pt x="1" y="1205"/>
                      <a:pt x="1" y="1220"/>
                      <a:pt x="16" y="1220"/>
                    </a:cubicBezTo>
                    <a:cubicBezTo>
                      <a:pt x="62" y="1235"/>
                      <a:pt x="62" y="1235"/>
                      <a:pt x="92" y="1235"/>
                    </a:cubicBezTo>
                    <a:cubicBezTo>
                      <a:pt x="129" y="1244"/>
                      <a:pt x="185" y="1252"/>
                      <a:pt x="246" y="1252"/>
                    </a:cubicBezTo>
                    <a:cubicBezTo>
                      <a:pt x="385" y="1252"/>
                      <a:pt x="553" y="1211"/>
                      <a:pt x="595" y="1052"/>
                    </a:cubicBezTo>
                    <a:cubicBezTo>
                      <a:pt x="656" y="839"/>
                      <a:pt x="458" y="732"/>
                      <a:pt x="321" y="671"/>
                    </a:cubicBezTo>
                    <a:lnTo>
                      <a:pt x="290" y="47"/>
                    </a:lnTo>
                    <a:cubicBezTo>
                      <a:pt x="290" y="16"/>
                      <a:pt x="275" y="1"/>
                      <a:pt x="2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3"/>
              <p:cNvSpPr/>
              <p:nvPr/>
            </p:nvSpPr>
            <p:spPr>
              <a:xfrm>
                <a:off x="3774742" y="814561"/>
                <a:ext cx="14015" cy="23807"/>
              </a:xfrm>
              <a:custGeom>
                <a:avLst/>
                <a:gdLst/>
                <a:ahLst/>
                <a:cxnLst/>
                <a:rect l="l" t="t" r="r" b="b"/>
                <a:pathLst>
                  <a:path w="458" h="778" extrusionOk="0">
                    <a:moveTo>
                      <a:pt x="351" y="1"/>
                    </a:moveTo>
                    <a:cubicBezTo>
                      <a:pt x="351" y="1"/>
                      <a:pt x="138" y="46"/>
                      <a:pt x="47" y="229"/>
                    </a:cubicBezTo>
                    <a:cubicBezTo>
                      <a:pt x="1" y="305"/>
                      <a:pt x="1" y="382"/>
                      <a:pt x="47" y="458"/>
                    </a:cubicBezTo>
                    <a:cubicBezTo>
                      <a:pt x="77" y="534"/>
                      <a:pt x="153" y="595"/>
                      <a:pt x="229" y="610"/>
                    </a:cubicBezTo>
                    <a:cubicBezTo>
                      <a:pt x="306" y="625"/>
                      <a:pt x="382" y="701"/>
                      <a:pt x="428" y="778"/>
                    </a:cubicBezTo>
                    <a:cubicBezTo>
                      <a:pt x="443" y="778"/>
                      <a:pt x="458" y="762"/>
                      <a:pt x="443" y="747"/>
                    </a:cubicBezTo>
                    <a:cubicBezTo>
                      <a:pt x="428" y="671"/>
                      <a:pt x="336" y="595"/>
                      <a:pt x="229" y="549"/>
                    </a:cubicBezTo>
                    <a:cubicBezTo>
                      <a:pt x="153" y="534"/>
                      <a:pt x="92" y="503"/>
                      <a:pt x="77" y="427"/>
                    </a:cubicBezTo>
                    <a:cubicBezTo>
                      <a:pt x="62" y="366"/>
                      <a:pt x="62" y="290"/>
                      <a:pt x="77" y="229"/>
                    </a:cubicBezTo>
                    <a:cubicBezTo>
                      <a:pt x="153" y="77"/>
                      <a:pt x="351" y="46"/>
                      <a:pt x="351" y="46"/>
                    </a:cubicBezTo>
                    <a:cubicBezTo>
                      <a:pt x="367" y="46"/>
                      <a:pt x="367" y="16"/>
                      <a:pt x="367" y="16"/>
                    </a:cubicBezTo>
                    <a:cubicBezTo>
                      <a:pt x="367" y="1"/>
                      <a:pt x="351" y="1"/>
                      <a:pt x="3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5" name="Google Shape;635;p33"/>
            <p:cNvSpPr/>
            <p:nvPr/>
          </p:nvSpPr>
          <p:spPr>
            <a:xfrm flipH="1">
              <a:off x="7771017" y="2991339"/>
              <a:ext cx="1056830" cy="844326"/>
            </a:xfrm>
            <a:custGeom>
              <a:avLst/>
              <a:gdLst/>
              <a:ahLst/>
              <a:cxnLst/>
              <a:rect l="l" t="t" r="r" b="b"/>
              <a:pathLst>
                <a:path w="17088" h="13652" extrusionOk="0">
                  <a:moveTo>
                    <a:pt x="7466" y="0"/>
                  </a:moveTo>
                  <a:lnTo>
                    <a:pt x="4617" y="838"/>
                  </a:lnTo>
                  <a:cubicBezTo>
                    <a:pt x="4617" y="838"/>
                    <a:pt x="4449" y="838"/>
                    <a:pt x="4190" y="975"/>
                  </a:cubicBezTo>
                  <a:lnTo>
                    <a:pt x="3977" y="1036"/>
                  </a:lnTo>
                  <a:lnTo>
                    <a:pt x="3977" y="1082"/>
                  </a:lnTo>
                  <a:cubicBezTo>
                    <a:pt x="3322" y="1463"/>
                    <a:pt x="2286" y="2453"/>
                    <a:pt x="1402" y="5028"/>
                  </a:cubicBezTo>
                  <a:cubicBezTo>
                    <a:pt x="0" y="9142"/>
                    <a:pt x="503" y="10025"/>
                    <a:pt x="503" y="10025"/>
                  </a:cubicBezTo>
                  <a:cubicBezTo>
                    <a:pt x="503" y="10025"/>
                    <a:pt x="686" y="9386"/>
                    <a:pt x="1189" y="9066"/>
                  </a:cubicBezTo>
                  <a:cubicBezTo>
                    <a:pt x="1698" y="8734"/>
                    <a:pt x="2347" y="8435"/>
                    <a:pt x="2955" y="8435"/>
                  </a:cubicBezTo>
                  <a:cubicBezTo>
                    <a:pt x="3074" y="8435"/>
                    <a:pt x="3192" y="8446"/>
                    <a:pt x="3306" y="8471"/>
                  </a:cubicBezTo>
                  <a:lnTo>
                    <a:pt x="2834" y="13652"/>
                  </a:lnTo>
                  <a:cubicBezTo>
                    <a:pt x="2834" y="13652"/>
                    <a:pt x="11915" y="12555"/>
                    <a:pt x="11839" y="12357"/>
                  </a:cubicBezTo>
                  <a:cubicBezTo>
                    <a:pt x="11823" y="12280"/>
                    <a:pt x="11930" y="10863"/>
                    <a:pt x="12082" y="9081"/>
                  </a:cubicBezTo>
                  <a:cubicBezTo>
                    <a:pt x="13195" y="10483"/>
                    <a:pt x="14398" y="11854"/>
                    <a:pt x="14901" y="11945"/>
                  </a:cubicBezTo>
                  <a:cubicBezTo>
                    <a:pt x="15041" y="11969"/>
                    <a:pt x="15182" y="11981"/>
                    <a:pt x="15320" y="11981"/>
                  </a:cubicBezTo>
                  <a:cubicBezTo>
                    <a:pt x="16266" y="11981"/>
                    <a:pt x="17088" y="11411"/>
                    <a:pt x="16623" y="9949"/>
                  </a:cubicBezTo>
                  <a:cubicBezTo>
                    <a:pt x="16166" y="8471"/>
                    <a:pt x="14124" y="2834"/>
                    <a:pt x="12418" y="1920"/>
                  </a:cubicBezTo>
                  <a:cubicBezTo>
                    <a:pt x="12357" y="1874"/>
                    <a:pt x="12296" y="1829"/>
                    <a:pt x="12220" y="1798"/>
                  </a:cubicBezTo>
                  <a:lnTo>
                    <a:pt x="10300" y="686"/>
                  </a:lnTo>
                  <a:lnTo>
                    <a:pt x="9980" y="1752"/>
                  </a:lnTo>
                  <a:lnTo>
                    <a:pt x="8883" y="2347"/>
                  </a:lnTo>
                  <a:lnTo>
                    <a:pt x="8411" y="3855"/>
                  </a:lnTo>
                  <a:lnTo>
                    <a:pt x="8487" y="2438"/>
                  </a:lnTo>
                  <a:lnTo>
                    <a:pt x="7055" y="1463"/>
                  </a:lnTo>
                  <a:lnTo>
                    <a:pt x="74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 flipH="1">
              <a:off x="8197385" y="3102538"/>
              <a:ext cx="181952" cy="233223"/>
            </a:xfrm>
            <a:custGeom>
              <a:avLst/>
              <a:gdLst/>
              <a:ahLst/>
              <a:cxnLst/>
              <a:rect l="l" t="t" r="r" b="b"/>
              <a:pathLst>
                <a:path w="2942" h="3771" extrusionOk="0">
                  <a:moveTo>
                    <a:pt x="1" y="0"/>
                  </a:moveTo>
                  <a:lnTo>
                    <a:pt x="732" y="3520"/>
                  </a:lnTo>
                  <a:cubicBezTo>
                    <a:pt x="757" y="3686"/>
                    <a:pt x="891" y="3771"/>
                    <a:pt x="1028" y="3771"/>
                  </a:cubicBezTo>
                  <a:cubicBezTo>
                    <a:pt x="1141" y="3771"/>
                    <a:pt x="1256" y="3713"/>
                    <a:pt x="1311" y="3596"/>
                  </a:cubicBezTo>
                  <a:lnTo>
                    <a:pt x="2941" y="244"/>
                  </a:lnTo>
                  <a:lnTo>
                    <a:pt x="2408" y="244"/>
                  </a:lnTo>
                  <a:lnTo>
                    <a:pt x="2408" y="259"/>
                  </a:lnTo>
                  <a:lnTo>
                    <a:pt x="1661" y="549"/>
                  </a:lnTo>
                  <a:lnTo>
                    <a:pt x="1189" y="2057"/>
                  </a:lnTo>
                  <a:lnTo>
                    <a:pt x="1265" y="640"/>
                  </a:lnTo>
                  <a:lnTo>
                    <a:pt x="900" y="229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 flipH="1">
              <a:off x="8154093" y="3013913"/>
              <a:ext cx="122518" cy="173479"/>
            </a:xfrm>
            <a:custGeom>
              <a:avLst/>
              <a:gdLst/>
              <a:ahLst/>
              <a:cxnLst/>
              <a:rect l="l" t="t" r="r" b="b"/>
              <a:pathLst>
                <a:path w="1981" h="2805" extrusionOk="0">
                  <a:moveTo>
                    <a:pt x="1280" y="1"/>
                  </a:moveTo>
                  <a:lnTo>
                    <a:pt x="1250" y="184"/>
                  </a:lnTo>
                  <a:cubicBezTo>
                    <a:pt x="1219" y="549"/>
                    <a:pt x="1097" y="869"/>
                    <a:pt x="899" y="1159"/>
                  </a:cubicBezTo>
                  <a:cubicBezTo>
                    <a:pt x="671" y="1464"/>
                    <a:pt x="366" y="1707"/>
                    <a:pt x="0" y="1982"/>
                  </a:cubicBezTo>
                  <a:lnTo>
                    <a:pt x="930" y="2804"/>
                  </a:lnTo>
                  <a:lnTo>
                    <a:pt x="1219" y="2515"/>
                  </a:lnTo>
                  <a:cubicBezTo>
                    <a:pt x="1737" y="1997"/>
                    <a:pt x="1981" y="1205"/>
                    <a:pt x="1981" y="641"/>
                  </a:cubicBezTo>
                  <a:lnTo>
                    <a:pt x="12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 flipH="1">
              <a:off x="8323675" y="2975320"/>
              <a:ext cx="99016" cy="191353"/>
            </a:xfrm>
            <a:custGeom>
              <a:avLst/>
              <a:gdLst/>
              <a:ahLst/>
              <a:cxnLst/>
              <a:rect l="l" t="t" r="r" b="b"/>
              <a:pathLst>
                <a:path w="1601" h="3094" extrusionOk="0">
                  <a:moveTo>
                    <a:pt x="1052" y="0"/>
                  </a:moveTo>
                  <a:lnTo>
                    <a:pt x="610" y="183"/>
                  </a:lnTo>
                  <a:cubicBezTo>
                    <a:pt x="458" y="259"/>
                    <a:pt x="229" y="473"/>
                    <a:pt x="229" y="473"/>
                  </a:cubicBezTo>
                  <a:cubicBezTo>
                    <a:pt x="92" y="991"/>
                    <a:pt x="1" y="1402"/>
                    <a:pt x="290" y="2286"/>
                  </a:cubicBezTo>
                  <a:lnTo>
                    <a:pt x="686" y="3093"/>
                  </a:lnTo>
                  <a:lnTo>
                    <a:pt x="1601" y="2286"/>
                  </a:lnTo>
                  <a:cubicBezTo>
                    <a:pt x="1601" y="2286"/>
                    <a:pt x="1098" y="1874"/>
                    <a:pt x="991" y="1265"/>
                  </a:cubicBezTo>
                  <a:cubicBezTo>
                    <a:pt x="915" y="838"/>
                    <a:pt x="1006" y="777"/>
                    <a:pt x="1006" y="427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 flipH="1">
              <a:off x="8595057" y="3510167"/>
              <a:ext cx="208298" cy="106870"/>
            </a:xfrm>
            <a:custGeom>
              <a:avLst/>
              <a:gdLst/>
              <a:ahLst/>
              <a:cxnLst/>
              <a:rect l="l" t="t" r="r" b="b"/>
              <a:pathLst>
                <a:path w="3368" h="1728" extrusionOk="0">
                  <a:moveTo>
                    <a:pt x="2545" y="0"/>
                  </a:moveTo>
                  <a:cubicBezTo>
                    <a:pt x="1944" y="0"/>
                    <a:pt x="1284" y="274"/>
                    <a:pt x="777" y="646"/>
                  </a:cubicBezTo>
                  <a:cubicBezTo>
                    <a:pt x="397" y="920"/>
                    <a:pt x="0" y="1347"/>
                    <a:pt x="77" y="1667"/>
                  </a:cubicBezTo>
                  <a:cubicBezTo>
                    <a:pt x="77" y="1713"/>
                    <a:pt x="92" y="1728"/>
                    <a:pt x="138" y="1728"/>
                  </a:cubicBezTo>
                  <a:cubicBezTo>
                    <a:pt x="183" y="1728"/>
                    <a:pt x="214" y="1682"/>
                    <a:pt x="214" y="1652"/>
                  </a:cubicBezTo>
                  <a:cubicBezTo>
                    <a:pt x="153" y="1423"/>
                    <a:pt x="427" y="1073"/>
                    <a:pt x="854" y="753"/>
                  </a:cubicBezTo>
                  <a:cubicBezTo>
                    <a:pt x="1329" y="404"/>
                    <a:pt x="1972" y="137"/>
                    <a:pt x="2550" y="137"/>
                  </a:cubicBezTo>
                  <a:cubicBezTo>
                    <a:pt x="2807" y="137"/>
                    <a:pt x="3050" y="189"/>
                    <a:pt x="3261" y="311"/>
                  </a:cubicBezTo>
                  <a:cubicBezTo>
                    <a:pt x="3274" y="317"/>
                    <a:pt x="3289" y="321"/>
                    <a:pt x="3303" y="321"/>
                  </a:cubicBezTo>
                  <a:cubicBezTo>
                    <a:pt x="3324" y="321"/>
                    <a:pt x="3343" y="314"/>
                    <a:pt x="3352" y="296"/>
                  </a:cubicBezTo>
                  <a:cubicBezTo>
                    <a:pt x="3368" y="265"/>
                    <a:pt x="3368" y="220"/>
                    <a:pt x="3337" y="204"/>
                  </a:cubicBezTo>
                  <a:cubicBezTo>
                    <a:pt x="3102" y="62"/>
                    <a:pt x="2830" y="0"/>
                    <a:pt x="2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 flipH="1">
              <a:off x="8297267" y="3102724"/>
              <a:ext cx="306325" cy="425750"/>
            </a:xfrm>
            <a:custGeom>
              <a:avLst/>
              <a:gdLst/>
              <a:ahLst/>
              <a:cxnLst/>
              <a:rect l="l" t="t" r="r" b="b"/>
              <a:pathLst>
                <a:path w="4953" h="6884" extrusionOk="0">
                  <a:moveTo>
                    <a:pt x="4164" y="1"/>
                  </a:moveTo>
                  <a:cubicBezTo>
                    <a:pt x="4148" y="1"/>
                    <a:pt x="4137" y="5"/>
                    <a:pt x="4129" y="12"/>
                  </a:cubicBezTo>
                  <a:cubicBezTo>
                    <a:pt x="4099" y="43"/>
                    <a:pt x="4099" y="89"/>
                    <a:pt x="4129" y="104"/>
                  </a:cubicBezTo>
                  <a:lnTo>
                    <a:pt x="4785" y="683"/>
                  </a:lnTo>
                  <a:lnTo>
                    <a:pt x="4510" y="3669"/>
                  </a:lnTo>
                  <a:cubicBezTo>
                    <a:pt x="4510" y="3699"/>
                    <a:pt x="4526" y="3745"/>
                    <a:pt x="4571" y="3745"/>
                  </a:cubicBezTo>
                  <a:cubicBezTo>
                    <a:pt x="4617" y="3745"/>
                    <a:pt x="4632" y="3730"/>
                    <a:pt x="4647" y="3684"/>
                  </a:cubicBezTo>
                  <a:lnTo>
                    <a:pt x="4937" y="652"/>
                  </a:lnTo>
                  <a:cubicBezTo>
                    <a:pt x="4952" y="637"/>
                    <a:pt x="4937" y="622"/>
                    <a:pt x="4922" y="607"/>
                  </a:cubicBezTo>
                  <a:lnTo>
                    <a:pt x="4221" y="12"/>
                  </a:lnTo>
                  <a:cubicBezTo>
                    <a:pt x="4198" y="5"/>
                    <a:pt x="4179" y="1"/>
                    <a:pt x="4164" y="1"/>
                  </a:cubicBezTo>
                  <a:close/>
                  <a:moveTo>
                    <a:pt x="722" y="4534"/>
                  </a:moveTo>
                  <a:cubicBezTo>
                    <a:pt x="701" y="4534"/>
                    <a:pt x="686" y="4545"/>
                    <a:pt x="671" y="4568"/>
                  </a:cubicBezTo>
                  <a:cubicBezTo>
                    <a:pt x="656" y="4583"/>
                    <a:pt x="107" y="5269"/>
                    <a:pt x="0" y="6808"/>
                  </a:cubicBezTo>
                  <a:cubicBezTo>
                    <a:pt x="0" y="6853"/>
                    <a:pt x="31" y="6884"/>
                    <a:pt x="77" y="6884"/>
                  </a:cubicBezTo>
                  <a:cubicBezTo>
                    <a:pt x="122" y="6884"/>
                    <a:pt x="138" y="6868"/>
                    <a:pt x="153" y="6823"/>
                  </a:cubicBezTo>
                  <a:cubicBezTo>
                    <a:pt x="259" y="5345"/>
                    <a:pt x="808" y="4659"/>
                    <a:pt x="808" y="4659"/>
                  </a:cubicBezTo>
                  <a:cubicBezTo>
                    <a:pt x="823" y="4614"/>
                    <a:pt x="823" y="4583"/>
                    <a:pt x="808" y="4568"/>
                  </a:cubicBezTo>
                  <a:cubicBezTo>
                    <a:pt x="770" y="4545"/>
                    <a:pt x="743" y="4534"/>
                    <a:pt x="722" y="45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 flipH="1">
              <a:off x="7202340" y="3260741"/>
              <a:ext cx="763307" cy="472382"/>
            </a:xfrm>
            <a:custGeom>
              <a:avLst/>
              <a:gdLst/>
              <a:ahLst/>
              <a:cxnLst/>
              <a:rect l="l" t="t" r="r" b="b"/>
              <a:pathLst>
                <a:path w="12342" h="7638" extrusionOk="0">
                  <a:moveTo>
                    <a:pt x="10892" y="1588"/>
                  </a:moveTo>
                  <a:cubicBezTo>
                    <a:pt x="10885" y="1590"/>
                    <a:pt x="10883" y="1593"/>
                    <a:pt x="10884" y="1593"/>
                  </a:cubicBezTo>
                  <a:cubicBezTo>
                    <a:pt x="10885" y="1593"/>
                    <a:pt x="10888" y="1592"/>
                    <a:pt x="10892" y="1588"/>
                  </a:cubicBezTo>
                  <a:close/>
                  <a:moveTo>
                    <a:pt x="11417" y="1"/>
                  </a:moveTo>
                  <a:cubicBezTo>
                    <a:pt x="11262" y="1"/>
                    <a:pt x="11147" y="128"/>
                    <a:pt x="11046" y="215"/>
                  </a:cubicBezTo>
                  <a:cubicBezTo>
                    <a:pt x="10924" y="291"/>
                    <a:pt x="10833" y="367"/>
                    <a:pt x="10726" y="444"/>
                  </a:cubicBezTo>
                  <a:cubicBezTo>
                    <a:pt x="10513" y="596"/>
                    <a:pt x="10300" y="733"/>
                    <a:pt x="10086" y="870"/>
                  </a:cubicBezTo>
                  <a:cubicBezTo>
                    <a:pt x="9995" y="916"/>
                    <a:pt x="9888" y="962"/>
                    <a:pt x="9782" y="992"/>
                  </a:cubicBezTo>
                  <a:lnTo>
                    <a:pt x="9614" y="1053"/>
                  </a:lnTo>
                  <a:cubicBezTo>
                    <a:pt x="9584" y="1053"/>
                    <a:pt x="9553" y="1068"/>
                    <a:pt x="9523" y="1068"/>
                  </a:cubicBezTo>
                  <a:lnTo>
                    <a:pt x="9477" y="1068"/>
                  </a:lnTo>
                  <a:cubicBezTo>
                    <a:pt x="9507" y="1038"/>
                    <a:pt x="9507" y="992"/>
                    <a:pt x="9523" y="962"/>
                  </a:cubicBezTo>
                  <a:cubicBezTo>
                    <a:pt x="9553" y="840"/>
                    <a:pt x="9599" y="748"/>
                    <a:pt x="9629" y="642"/>
                  </a:cubicBezTo>
                  <a:cubicBezTo>
                    <a:pt x="9675" y="581"/>
                    <a:pt x="9690" y="535"/>
                    <a:pt x="9705" y="489"/>
                  </a:cubicBezTo>
                  <a:cubicBezTo>
                    <a:pt x="9755" y="311"/>
                    <a:pt x="9625" y="191"/>
                    <a:pt x="9485" y="191"/>
                  </a:cubicBezTo>
                  <a:cubicBezTo>
                    <a:pt x="9410" y="191"/>
                    <a:pt x="9332" y="226"/>
                    <a:pt x="9279" y="306"/>
                  </a:cubicBezTo>
                  <a:cubicBezTo>
                    <a:pt x="9203" y="428"/>
                    <a:pt x="9157" y="581"/>
                    <a:pt x="9081" y="687"/>
                  </a:cubicBezTo>
                  <a:cubicBezTo>
                    <a:pt x="9005" y="794"/>
                    <a:pt x="8928" y="901"/>
                    <a:pt x="8852" y="977"/>
                  </a:cubicBezTo>
                  <a:cubicBezTo>
                    <a:pt x="8685" y="1175"/>
                    <a:pt x="8471" y="1342"/>
                    <a:pt x="8334" y="1571"/>
                  </a:cubicBezTo>
                  <a:cubicBezTo>
                    <a:pt x="8258" y="1723"/>
                    <a:pt x="8197" y="1876"/>
                    <a:pt x="8167" y="2028"/>
                  </a:cubicBezTo>
                  <a:lnTo>
                    <a:pt x="8151" y="2028"/>
                  </a:lnTo>
                  <a:lnTo>
                    <a:pt x="1539" y="4938"/>
                  </a:lnTo>
                  <a:cubicBezTo>
                    <a:pt x="1539" y="4938"/>
                    <a:pt x="0" y="7132"/>
                    <a:pt x="1539" y="7604"/>
                  </a:cubicBezTo>
                  <a:cubicBezTo>
                    <a:pt x="1611" y="7627"/>
                    <a:pt x="1693" y="7638"/>
                    <a:pt x="1783" y="7638"/>
                  </a:cubicBezTo>
                  <a:cubicBezTo>
                    <a:pt x="3403" y="7638"/>
                    <a:pt x="7737" y="4176"/>
                    <a:pt x="8776" y="3338"/>
                  </a:cubicBezTo>
                  <a:cubicBezTo>
                    <a:pt x="8852" y="3354"/>
                    <a:pt x="8928" y="3369"/>
                    <a:pt x="9005" y="3369"/>
                  </a:cubicBezTo>
                  <a:cubicBezTo>
                    <a:pt x="9279" y="3369"/>
                    <a:pt x="9584" y="3338"/>
                    <a:pt x="9843" y="3262"/>
                  </a:cubicBezTo>
                  <a:cubicBezTo>
                    <a:pt x="10117" y="3186"/>
                    <a:pt x="10361" y="3034"/>
                    <a:pt x="10620" y="2973"/>
                  </a:cubicBezTo>
                  <a:cubicBezTo>
                    <a:pt x="10909" y="2912"/>
                    <a:pt x="11199" y="2912"/>
                    <a:pt x="11503" y="2912"/>
                  </a:cubicBezTo>
                  <a:cubicBezTo>
                    <a:pt x="11512" y="2913"/>
                    <a:pt x="11521" y="2913"/>
                    <a:pt x="11530" y="2913"/>
                  </a:cubicBezTo>
                  <a:cubicBezTo>
                    <a:pt x="11882" y="2913"/>
                    <a:pt x="11934" y="2333"/>
                    <a:pt x="11548" y="2333"/>
                  </a:cubicBezTo>
                  <a:cubicBezTo>
                    <a:pt x="11544" y="2333"/>
                    <a:pt x="11539" y="2333"/>
                    <a:pt x="11534" y="2333"/>
                  </a:cubicBezTo>
                  <a:cubicBezTo>
                    <a:pt x="11275" y="2333"/>
                    <a:pt x="11001" y="2333"/>
                    <a:pt x="10742" y="2363"/>
                  </a:cubicBezTo>
                  <a:cubicBezTo>
                    <a:pt x="10681" y="2363"/>
                    <a:pt x="10650" y="2379"/>
                    <a:pt x="10589" y="2379"/>
                  </a:cubicBezTo>
                  <a:cubicBezTo>
                    <a:pt x="10604" y="2333"/>
                    <a:pt x="10650" y="2287"/>
                    <a:pt x="10665" y="2226"/>
                  </a:cubicBezTo>
                  <a:cubicBezTo>
                    <a:pt x="10665" y="2226"/>
                    <a:pt x="10681" y="2211"/>
                    <a:pt x="10681" y="2196"/>
                  </a:cubicBezTo>
                  <a:cubicBezTo>
                    <a:pt x="10879" y="2196"/>
                    <a:pt x="11061" y="2120"/>
                    <a:pt x="11229" y="2074"/>
                  </a:cubicBezTo>
                  <a:cubicBezTo>
                    <a:pt x="11519" y="1998"/>
                    <a:pt x="11793" y="1906"/>
                    <a:pt x="12052" y="1815"/>
                  </a:cubicBezTo>
                  <a:cubicBezTo>
                    <a:pt x="12219" y="1784"/>
                    <a:pt x="12341" y="1647"/>
                    <a:pt x="12280" y="1495"/>
                  </a:cubicBezTo>
                  <a:cubicBezTo>
                    <a:pt x="12238" y="1379"/>
                    <a:pt x="12145" y="1329"/>
                    <a:pt x="12042" y="1329"/>
                  </a:cubicBezTo>
                  <a:cubicBezTo>
                    <a:pt x="11995" y="1329"/>
                    <a:pt x="11947" y="1339"/>
                    <a:pt x="11899" y="1358"/>
                  </a:cubicBezTo>
                  <a:cubicBezTo>
                    <a:pt x="11762" y="1419"/>
                    <a:pt x="11686" y="1434"/>
                    <a:pt x="11564" y="1495"/>
                  </a:cubicBezTo>
                  <a:lnTo>
                    <a:pt x="11153" y="1602"/>
                  </a:lnTo>
                  <a:cubicBezTo>
                    <a:pt x="11046" y="1647"/>
                    <a:pt x="10909" y="1662"/>
                    <a:pt x="10802" y="1708"/>
                  </a:cubicBezTo>
                  <a:cubicBezTo>
                    <a:pt x="10772" y="1708"/>
                    <a:pt x="10742" y="1708"/>
                    <a:pt x="10742" y="1723"/>
                  </a:cubicBezTo>
                  <a:lnTo>
                    <a:pt x="10726" y="1723"/>
                  </a:lnTo>
                  <a:cubicBezTo>
                    <a:pt x="10735" y="1698"/>
                    <a:pt x="10738" y="1687"/>
                    <a:pt x="10740" y="1687"/>
                  </a:cubicBezTo>
                  <a:cubicBezTo>
                    <a:pt x="10742" y="1687"/>
                    <a:pt x="10742" y="1694"/>
                    <a:pt x="10742" y="1708"/>
                  </a:cubicBezTo>
                  <a:lnTo>
                    <a:pt x="10757" y="1678"/>
                  </a:lnTo>
                  <a:cubicBezTo>
                    <a:pt x="10802" y="1647"/>
                    <a:pt x="10833" y="1602"/>
                    <a:pt x="10894" y="1586"/>
                  </a:cubicBezTo>
                  <a:lnTo>
                    <a:pt x="10894" y="1586"/>
                  </a:lnTo>
                  <a:cubicBezTo>
                    <a:pt x="10893" y="1587"/>
                    <a:pt x="10892" y="1588"/>
                    <a:pt x="10892" y="1588"/>
                  </a:cubicBezTo>
                  <a:lnTo>
                    <a:pt x="10892" y="1588"/>
                  </a:lnTo>
                  <a:cubicBezTo>
                    <a:pt x="10896" y="1587"/>
                    <a:pt x="10901" y="1586"/>
                    <a:pt x="10909" y="1586"/>
                  </a:cubicBezTo>
                  <a:cubicBezTo>
                    <a:pt x="10924" y="1571"/>
                    <a:pt x="10955" y="1571"/>
                    <a:pt x="10970" y="1556"/>
                  </a:cubicBezTo>
                  <a:lnTo>
                    <a:pt x="11427" y="1373"/>
                  </a:lnTo>
                  <a:cubicBezTo>
                    <a:pt x="11579" y="1327"/>
                    <a:pt x="11732" y="1251"/>
                    <a:pt x="11869" y="1190"/>
                  </a:cubicBezTo>
                  <a:cubicBezTo>
                    <a:pt x="11945" y="1144"/>
                    <a:pt x="11991" y="1129"/>
                    <a:pt x="12067" y="1099"/>
                  </a:cubicBezTo>
                  <a:lnTo>
                    <a:pt x="12128" y="1068"/>
                  </a:lnTo>
                  <a:cubicBezTo>
                    <a:pt x="12143" y="1053"/>
                    <a:pt x="12174" y="1038"/>
                    <a:pt x="12189" y="1038"/>
                  </a:cubicBezTo>
                  <a:cubicBezTo>
                    <a:pt x="12219" y="992"/>
                    <a:pt x="12265" y="916"/>
                    <a:pt x="12265" y="870"/>
                  </a:cubicBezTo>
                  <a:cubicBezTo>
                    <a:pt x="12265" y="737"/>
                    <a:pt x="12160" y="603"/>
                    <a:pt x="12021" y="603"/>
                  </a:cubicBezTo>
                  <a:cubicBezTo>
                    <a:pt x="12001" y="603"/>
                    <a:pt x="11981" y="606"/>
                    <a:pt x="11960" y="611"/>
                  </a:cubicBezTo>
                  <a:cubicBezTo>
                    <a:pt x="11823" y="657"/>
                    <a:pt x="11686" y="733"/>
                    <a:pt x="11579" y="794"/>
                  </a:cubicBezTo>
                  <a:cubicBezTo>
                    <a:pt x="11458" y="840"/>
                    <a:pt x="11336" y="901"/>
                    <a:pt x="11214" y="946"/>
                  </a:cubicBezTo>
                  <a:cubicBezTo>
                    <a:pt x="11031" y="1023"/>
                    <a:pt x="10787" y="1114"/>
                    <a:pt x="10574" y="1175"/>
                  </a:cubicBezTo>
                  <a:cubicBezTo>
                    <a:pt x="10650" y="1114"/>
                    <a:pt x="10726" y="1038"/>
                    <a:pt x="10802" y="977"/>
                  </a:cubicBezTo>
                  <a:cubicBezTo>
                    <a:pt x="10894" y="901"/>
                    <a:pt x="10970" y="824"/>
                    <a:pt x="11061" y="748"/>
                  </a:cubicBezTo>
                  <a:cubicBezTo>
                    <a:pt x="11122" y="718"/>
                    <a:pt x="11153" y="672"/>
                    <a:pt x="11214" y="642"/>
                  </a:cubicBezTo>
                  <a:cubicBezTo>
                    <a:pt x="11351" y="535"/>
                    <a:pt x="11595" y="444"/>
                    <a:pt x="11640" y="276"/>
                  </a:cubicBezTo>
                  <a:cubicBezTo>
                    <a:pt x="11671" y="139"/>
                    <a:pt x="11579" y="2"/>
                    <a:pt x="11442" y="2"/>
                  </a:cubicBezTo>
                  <a:cubicBezTo>
                    <a:pt x="11434" y="1"/>
                    <a:pt x="11425" y="1"/>
                    <a:pt x="11417" y="1"/>
                  </a:cubicBezTo>
                  <a:close/>
                </a:path>
              </a:pathLst>
            </a:custGeom>
            <a:solidFill>
              <a:srgbClr val="FF9E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2" name="Google Shape;642;p33"/>
            <p:cNvGrpSpPr/>
            <p:nvPr/>
          </p:nvGrpSpPr>
          <p:grpSpPr>
            <a:xfrm rot="-1013742" flipH="1">
              <a:off x="7204804" y="3096313"/>
              <a:ext cx="969414" cy="1065397"/>
              <a:chOff x="4341209" y="1707836"/>
              <a:chExt cx="649944" cy="714296"/>
            </a:xfrm>
          </p:grpSpPr>
          <p:sp>
            <p:nvSpPr>
              <p:cNvPr id="643" name="Google Shape;643;p33"/>
              <p:cNvSpPr/>
              <p:nvPr/>
            </p:nvSpPr>
            <p:spPr>
              <a:xfrm>
                <a:off x="4341209" y="1707836"/>
                <a:ext cx="649944" cy="714296"/>
              </a:xfrm>
              <a:custGeom>
                <a:avLst/>
                <a:gdLst/>
                <a:ahLst/>
                <a:cxnLst/>
                <a:rect l="l" t="t" r="r" b="b"/>
                <a:pathLst>
                  <a:path w="21240" h="23343" extrusionOk="0">
                    <a:moveTo>
                      <a:pt x="12189" y="1"/>
                    </a:moveTo>
                    <a:lnTo>
                      <a:pt x="1" y="16775"/>
                    </a:lnTo>
                    <a:lnTo>
                      <a:pt x="9035" y="23342"/>
                    </a:lnTo>
                    <a:lnTo>
                      <a:pt x="21239" y="6583"/>
                    </a:lnTo>
                    <a:lnTo>
                      <a:pt x="1218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3"/>
              <p:cNvSpPr/>
              <p:nvPr/>
            </p:nvSpPr>
            <p:spPr>
              <a:xfrm>
                <a:off x="4370585" y="1735805"/>
                <a:ext cx="591651" cy="657410"/>
              </a:xfrm>
              <a:custGeom>
                <a:avLst/>
                <a:gdLst/>
                <a:ahLst/>
                <a:cxnLst/>
                <a:rect l="l" t="t" r="r" b="b"/>
                <a:pathLst>
                  <a:path w="19335" h="21484" extrusionOk="0">
                    <a:moveTo>
                      <a:pt x="11473" y="1"/>
                    </a:moveTo>
                    <a:lnTo>
                      <a:pt x="0" y="15755"/>
                    </a:lnTo>
                    <a:lnTo>
                      <a:pt x="7877" y="21483"/>
                    </a:lnTo>
                    <a:lnTo>
                      <a:pt x="19335" y="5729"/>
                    </a:lnTo>
                    <a:lnTo>
                      <a:pt x="1147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3"/>
              <p:cNvSpPr/>
              <p:nvPr/>
            </p:nvSpPr>
            <p:spPr>
              <a:xfrm>
                <a:off x="4380836" y="1747004"/>
                <a:ext cx="570231" cy="635960"/>
              </a:xfrm>
              <a:custGeom>
                <a:avLst/>
                <a:gdLst/>
                <a:ahLst/>
                <a:cxnLst/>
                <a:rect l="l" t="t" r="r" b="b"/>
                <a:pathLst>
                  <a:path w="18635" h="20783" extrusionOk="0">
                    <a:moveTo>
                      <a:pt x="11580" y="0"/>
                    </a:moveTo>
                    <a:cubicBezTo>
                      <a:pt x="11260" y="61"/>
                      <a:pt x="11092" y="77"/>
                      <a:pt x="10772" y="138"/>
                    </a:cubicBezTo>
                    <a:lnTo>
                      <a:pt x="9584" y="1753"/>
                    </a:lnTo>
                    <a:cubicBezTo>
                      <a:pt x="9645" y="2073"/>
                      <a:pt x="9660" y="2255"/>
                      <a:pt x="9721" y="2575"/>
                    </a:cubicBezTo>
                    <a:lnTo>
                      <a:pt x="11336" y="3748"/>
                    </a:lnTo>
                    <a:cubicBezTo>
                      <a:pt x="11656" y="3688"/>
                      <a:pt x="11839" y="3672"/>
                      <a:pt x="12159" y="3627"/>
                    </a:cubicBezTo>
                    <a:lnTo>
                      <a:pt x="13332" y="1996"/>
                    </a:lnTo>
                    <a:cubicBezTo>
                      <a:pt x="13286" y="1676"/>
                      <a:pt x="13256" y="1509"/>
                      <a:pt x="13195" y="1189"/>
                    </a:cubicBezTo>
                    <a:lnTo>
                      <a:pt x="11580" y="0"/>
                    </a:lnTo>
                    <a:close/>
                    <a:moveTo>
                      <a:pt x="14231" y="1920"/>
                    </a:moveTo>
                    <a:cubicBezTo>
                      <a:pt x="13911" y="1981"/>
                      <a:pt x="13743" y="1996"/>
                      <a:pt x="13408" y="2057"/>
                    </a:cubicBezTo>
                    <a:lnTo>
                      <a:pt x="12235" y="3672"/>
                    </a:lnTo>
                    <a:cubicBezTo>
                      <a:pt x="12296" y="4007"/>
                      <a:pt x="12326" y="4190"/>
                      <a:pt x="12372" y="4495"/>
                    </a:cubicBezTo>
                    <a:lnTo>
                      <a:pt x="13987" y="5683"/>
                    </a:lnTo>
                    <a:cubicBezTo>
                      <a:pt x="14307" y="5622"/>
                      <a:pt x="14475" y="5607"/>
                      <a:pt x="14810" y="5546"/>
                    </a:cubicBezTo>
                    <a:lnTo>
                      <a:pt x="15983" y="3931"/>
                    </a:lnTo>
                    <a:cubicBezTo>
                      <a:pt x="15922" y="3596"/>
                      <a:pt x="15907" y="3429"/>
                      <a:pt x="15846" y="3109"/>
                    </a:cubicBezTo>
                    <a:lnTo>
                      <a:pt x="14231" y="1920"/>
                    </a:lnTo>
                    <a:close/>
                    <a:moveTo>
                      <a:pt x="9660" y="2636"/>
                    </a:moveTo>
                    <a:cubicBezTo>
                      <a:pt x="9340" y="2682"/>
                      <a:pt x="9173" y="2712"/>
                      <a:pt x="8837" y="2758"/>
                    </a:cubicBezTo>
                    <a:lnTo>
                      <a:pt x="7664" y="4388"/>
                    </a:lnTo>
                    <a:cubicBezTo>
                      <a:pt x="7725" y="4708"/>
                      <a:pt x="7740" y="4876"/>
                      <a:pt x="7801" y="5196"/>
                    </a:cubicBezTo>
                    <a:lnTo>
                      <a:pt x="9416" y="6384"/>
                    </a:lnTo>
                    <a:cubicBezTo>
                      <a:pt x="9736" y="6323"/>
                      <a:pt x="9904" y="6308"/>
                      <a:pt x="10239" y="6247"/>
                    </a:cubicBezTo>
                    <a:lnTo>
                      <a:pt x="11412" y="4632"/>
                    </a:lnTo>
                    <a:cubicBezTo>
                      <a:pt x="11351" y="4312"/>
                      <a:pt x="11336" y="4129"/>
                      <a:pt x="11275" y="3809"/>
                    </a:cubicBezTo>
                    <a:lnTo>
                      <a:pt x="9660" y="2636"/>
                    </a:lnTo>
                    <a:close/>
                    <a:moveTo>
                      <a:pt x="16882" y="3870"/>
                    </a:moveTo>
                    <a:cubicBezTo>
                      <a:pt x="16562" y="3931"/>
                      <a:pt x="16379" y="3947"/>
                      <a:pt x="16059" y="4007"/>
                    </a:cubicBezTo>
                    <a:lnTo>
                      <a:pt x="14886" y="5622"/>
                    </a:lnTo>
                    <a:cubicBezTo>
                      <a:pt x="14932" y="5942"/>
                      <a:pt x="14962" y="6110"/>
                      <a:pt x="15008" y="6445"/>
                    </a:cubicBezTo>
                    <a:lnTo>
                      <a:pt x="16638" y="7618"/>
                    </a:lnTo>
                    <a:cubicBezTo>
                      <a:pt x="16958" y="7557"/>
                      <a:pt x="17126" y="7542"/>
                      <a:pt x="17446" y="7481"/>
                    </a:cubicBezTo>
                    <a:lnTo>
                      <a:pt x="18634" y="5866"/>
                    </a:lnTo>
                    <a:cubicBezTo>
                      <a:pt x="18573" y="5546"/>
                      <a:pt x="18558" y="5379"/>
                      <a:pt x="18497" y="5044"/>
                    </a:cubicBezTo>
                    <a:lnTo>
                      <a:pt x="16882" y="3870"/>
                    </a:lnTo>
                    <a:close/>
                    <a:moveTo>
                      <a:pt x="12326" y="4571"/>
                    </a:moveTo>
                    <a:cubicBezTo>
                      <a:pt x="12007" y="4632"/>
                      <a:pt x="11839" y="4647"/>
                      <a:pt x="11504" y="4708"/>
                    </a:cubicBezTo>
                    <a:lnTo>
                      <a:pt x="10331" y="6323"/>
                    </a:lnTo>
                    <a:cubicBezTo>
                      <a:pt x="10392" y="6643"/>
                      <a:pt x="10407" y="6826"/>
                      <a:pt x="10468" y="7146"/>
                    </a:cubicBezTo>
                    <a:lnTo>
                      <a:pt x="12083" y="8319"/>
                    </a:lnTo>
                    <a:cubicBezTo>
                      <a:pt x="12403" y="8274"/>
                      <a:pt x="12570" y="8243"/>
                      <a:pt x="12905" y="8197"/>
                    </a:cubicBezTo>
                    <a:lnTo>
                      <a:pt x="14063" y="6567"/>
                    </a:lnTo>
                    <a:cubicBezTo>
                      <a:pt x="14002" y="6247"/>
                      <a:pt x="13987" y="6080"/>
                      <a:pt x="13926" y="5760"/>
                    </a:cubicBezTo>
                    <a:lnTo>
                      <a:pt x="12326" y="4571"/>
                    </a:lnTo>
                    <a:close/>
                    <a:moveTo>
                      <a:pt x="7756" y="5257"/>
                    </a:moveTo>
                    <a:cubicBezTo>
                      <a:pt x="7436" y="5318"/>
                      <a:pt x="7268" y="5333"/>
                      <a:pt x="6933" y="5394"/>
                    </a:cubicBezTo>
                    <a:lnTo>
                      <a:pt x="5760" y="7009"/>
                    </a:lnTo>
                    <a:cubicBezTo>
                      <a:pt x="5821" y="7329"/>
                      <a:pt x="5836" y="7512"/>
                      <a:pt x="5897" y="7832"/>
                    </a:cubicBezTo>
                    <a:lnTo>
                      <a:pt x="7512" y="9005"/>
                    </a:lnTo>
                    <a:cubicBezTo>
                      <a:pt x="7832" y="8959"/>
                      <a:pt x="7999" y="8929"/>
                      <a:pt x="8335" y="8883"/>
                    </a:cubicBezTo>
                    <a:lnTo>
                      <a:pt x="9508" y="7253"/>
                    </a:lnTo>
                    <a:cubicBezTo>
                      <a:pt x="9447" y="6933"/>
                      <a:pt x="9432" y="6765"/>
                      <a:pt x="9371" y="6445"/>
                    </a:cubicBezTo>
                    <a:lnTo>
                      <a:pt x="7756" y="5257"/>
                    </a:lnTo>
                    <a:close/>
                    <a:moveTo>
                      <a:pt x="14978" y="6491"/>
                    </a:moveTo>
                    <a:cubicBezTo>
                      <a:pt x="14658" y="6552"/>
                      <a:pt x="14475" y="6567"/>
                      <a:pt x="14155" y="6628"/>
                    </a:cubicBezTo>
                    <a:lnTo>
                      <a:pt x="12982" y="8243"/>
                    </a:lnTo>
                    <a:cubicBezTo>
                      <a:pt x="13027" y="8578"/>
                      <a:pt x="13058" y="8746"/>
                      <a:pt x="13104" y="9066"/>
                    </a:cubicBezTo>
                    <a:lnTo>
                      <a:pt x="14734" y="10254"/>
                    </a:lnTo>
                    <a:cubicBezTo>
                      <a:pt x="15054" y="10193"/>
                      <a:pt x="15221" y="10178"/>
                      <a:pt x="15541" y="10117"/>
                    </a:cubicBezTo>
                    <a:lnTo>
                      <a:pt x="16730" y="8502"/>
                    </a:lnTo>
                    <a:cubicBezTo>
                      <a:pt x="16669" y="8167"/>
                      <a:pt x="16654" y="7999"/>
                      <a:pt x="16593" y="7679"/>
                    </a:cubicBezTo>
                    <a:lnTo>
                      <a:pt x="14978" y="6491"/>
                    </a:lnTo>
                    <a:close/>
                    <a:moveTo>
                      <a:pt x="10407" y="7207"/>
                    </a:moveTo>
                    <a:cubicBezTo>
                      <a:pt x="10087" y="7253"/>
                      <a:pt x="9904" y="7283"/>
                      <a:pt x="9584" y="7329"/>
                    </a:cubicBezTo>
                    <a:lnTo>
                      <a:pt x="8411" y="8959"/>
                    </a:lnTo>
                    <a:cubicBezTo>
                      <a:pt x="8457" y="9279"/>
                      <a:pt x="8487" y="9447"/>
                      <a:pt x="8533" y="9767"/>
                    </a:cubicBezTo>
                    <a:lnTo>
                      <a:pt x="10163" y="10955"/>
                    </a:lnTo>
                    <a:cubicBezTo>
                      <a:pt x="10483" y="10894"/>
                      <a:pt x="10651" y="10879"/>
                      <a:pt x="10970" y="10818"/>
                    </a:cubicBezTo>
                    <a:lnTo>
                      <a:pt x="12159" y="9203"/>
                    </a:lnTo>
                    <a:cubicBezTo>
                      <a:pt x="12098" y="8883"/>
                      <a:pt x="12083" y="8700"/>
                      <a:pt x="12022" y="8380"/>
                    </a:cubicBezTo>
                    <a:lnTo>
                      <a:pt x="10407" y="7207"/>
                    </a:lnTo>
                    <a:close/>
                    <a:moveTo>
                      <a:pt x="5836" y="7908"/>
                    </a:moveTo>
                    <a:cubicBezTo>
                      <a:pt x="5516" y="7969"/>
                      <a:pt x="5333" y="7984"/>
                      <a:pt x="5013" y="8045"/>
                    </a:cubicBezTo>
                    <a:lnTo>
                      <a:pt x="3840" y="9660"/>
                    </a:lnTo>
                    <a:cubicBezTo>
                      <a:pt x="3886" y="9980"/>
                      <a:pt x="3916" y="10148"/>
                      <a:pt x="3962" y="10483"/>
                    </a:cubicBezTo>
                    <a:lnTo>
                      <a:pt x="5592" y="11656"/>
                    </a:lnTo>
                    <a:cubicBezTo>
                      <a:pt x="5912" y="11595"/>
                      <a:pt x="6080" y="11580"/>
                      <a:pt x="6400" y="11519"/>
                    </a:cubicBezTo>
                    <a:lnTo>
                      <a:pt x="7588" y="9904"/>
                    </a:lnTo>
                    <a:cubicBezTo>
                      <a:pt x="7527" y="9584"/>
                      <a:pt x="7512" y="9416"/>
                      <a:pt x="7451" y="9081"/>
                    </a:cubicBezTo>
                    <a:lnTo>
                      <a:pt x="5836" y="7908"/>
                    </a:lnTo>
                    <a:close/>
                    <a:moveTo>
                      <a:pt x="13058" y="9142"/>
                    </a:moveTo>
                    <a:cubicBezTo>
                      <a:pt x="12723" y="9203"/>
                      <a:pt x="12555" y="9218"/>
                      <a:pt x="12235" y="9279"/>
                    </a:cubicBezTo>
                    <a:lnTo>
                      <a:pt x="11047" y="10894"/>
                    </a:lnTo>
                    <a:cubicBezTo>
                      <a:pt x="11108" y="11214"/>
                      <a:pt x="11123" y="11397"/>
                      <a:pt x="11184" y="11717"/>
                    </a:cubicBezTo>
                    <a:lnTo>
                      <a:pt x="12799" y="12890"/>
                    </a:lnTo>
                    <a:cubicBezTo>
                      <a:pt x="13134" y="12844"/>
                      <a:pt x="13302" y="12814"/>
                      <a:pt x="13622" y="12768"/>
                    </a:cubicBezTo>
                    <a:lnTo>
                      <a:pt x="14810" y="11138"/>
                    </a:lnTo>
                    <a:cubicBezTo>
                      <a:pt x="14749" y="10818"/>
                      <a:pt x="14734" y="10650"/>
                      <a:pt x="14673" y="10330"/>
                    </a:cubicBezTo>
                    <a:lnTo>
                      <a:pt x="13058" y="9142"/>
                    </a:lnTo>
                    <a:close/>
                    <a:moveTo>
                      <a:pt x="8487" y="9828"/>
                    </a:moveTo>
                    <a:cubicBezTo>
                      <a:pt x="8152" y="9889"/>
                      <a:pt x="7984" y="9904"/>
                      <a:pt x="7664" y="9965"/>
                    </a:cubicBezTo>
                    <a:lnTo>
                      <a:pt x="6476" y="11580"/>
                    </a:lnTo>
                    <a:cubicBezTo>
                      <a:pt x="6537" y="11900"/>
                      <a:pt x="6552" y="12083"/>
                      <a:pt x="6613" y="12402"/>
                    </a:cubicBezTo>
                    <a:lnTo>
                      <a:pt x="8228" y="13576"/>
                    </a:lnTo>
                    <a:cubicBezTo>
                      <a:pt x="8563" y="13530"/>
                      <a:pt x="8731" y="13499"/>
                      <a:pt x="9051" y="13454"/>
                    </a:cubicBezTo>
                    <a:lnTo>
                      <a:pt x="10239" y="11823"/>
                    </a:lnTo>
                    <a:cubicBezTo>
                      <a:pt x="10178" y="11504"/>
                      <a:pt x="10163" y="11336"/>
                      <a:pt x="10102" y="11016"/>
                    </a:cubicBezTo>
                    <a:lnTo>
                      <a:pt x="8487" y="9828"/>
                    </a:lnTo>
                    <a:close/>
                    <a:moveTo>
                      <a:pt x="3931" y="10528"/>
                    </a:moveTo>
                    <a:cubicBezTo>
                      <a:pt x="3612" y="10589"/>
                      <a:pt x="3429" y="10605"/>
                      <a:pt x="3109" y="10666"/>
                    </a:cubicBezTo>
                    <a:lnTo>
                      <a:pt x="1936" y="12281"/>
                    </a:lnTo>
                    <a:cubicBezTo>
                      <a:pt x="1981" y="12616"/>
                      <a:pt x="2012" y="12783"/>
                      <a:pt x="2057" y="13103"/>
                    </a:cubicBezTo>
                    <a:lnTo>
                      <a:pt x="3688" y="14292"/>
                    </a:lnTo>
                    <a:cubicBezTo>
                      <a:pt x="4008" y="14231"/>
                      <a:pt x="4175" y="14216"/>
                      <a:pt x="4495" y="14155"/>
                    </a:cubicBezTo>
                    <a:lnTo>
                      <a:pt x="5684" y="12540"/>
                    </a:lnTo>
                    <a:cubicBezTo>
                      <a:pt x="5623" y="12204"/>
                      <a:pt x="5607" y="12037"/>
                      <a:pt x="5547" y="11717"/>
                    </a:cubicBezTo>
                    <a:lnTo>
                      <a:pt x="3931" y="10528"/>
                    </a:lnTo>
                    <a:close/>
                    <a:moveTo>
                      <a:pt x="11153" y="11778"/>
                    </a:moveTo>
                    <a:cubicBezTo>
                      <a:pt x="10818" y="11823"/>
                      <a:pt x="10651" y="11854"/>
                      <a:pt x="10331" y="11900"/>
                    </a:cubicBezTo>
                    <a:lnTo>
                      <a:pt x="9142" y="13530"/>
                    </a:lnTo>
                    <a:cubicBezTo>
                      <a:pt x="9203" y="13850"/>
                      <a:pt x="9218" y="14017"/>
                      <a:pt x="9279" y="14337"/>
                    </a:cubicBezTo>
                    <a:lnTo>
                      <a:pt x="10894" y="15526"/>
                    </a:lnTo>
                    <a:cubicBezTo>
                      <a:pt x="11230" y="15465"/>
                      <a:pt x="11397" y="15450"/>
                      <a:pt x="11717" y="15389"/>
                    </a:cubicBezTo>
                    <a:lnTo>
                      <a:pt x="12905" y="13774"/>
                    </a:lnTo>
                    <a:cubicBezTo>
                      <a:pt x="12845" y="13454"/>
                      <a:pt x="12829" y="13271"/>
                      <a:pt x="12768" y="12951"/>
                    </a:cubicBezTo>
                    <a:lnTo>
                      <a:pt x="11153" y="11778"/>
                    </a:lnTo>
                    <a:close/>
                    <a:moveTo>
                      <a:pt x="6583" y="12479"/>
                    </a:moveTo>
                    <a:cubicBezTo>
                      <a:pt x="6247" y="12540"/>
                      <a:pt x="6080" y="12555"/>
                      <a:pt x="5760" y="12616"/>
                    </a:cubicBezTo>
                    <a:lnTo>
                      <a:pt x="4571" y="14231"/>
                    </a:lnTo>
                    <a:cubicBezTo>
                      <a:pt x="4632" y="14551"/>
                      <a:pt x="4648" y="14718"/>
                      <a:pt x="4709" y="15054"/>
                    </a:cubicBezTo>
                    <a:lnTo>
                      <a:pt x="6324" y="16227"/>
                    </a:lnTo>
                    <a:cubicBezTo>
                      <a:pt x="6659" y="16166"/>
                      <a:pt x="6826" y="16150"/>
                      <a:pt x="7146" y="16090"/>
                    </a:cubicBezTo>
                    <a:lnTo>
                      <a:pt x="8335" y="14475"/>
                    </a:lnTo>
                    <a:cubicBezTo>
                      <a:pt x="8274" y="14155"/>
                      <a:pt x="8259" y="13987"/>
                      <a:pt x="8198" y="13652"/>
                    </a:cubicBezTo>
                    <a:lnTo>
                      <a:pt x="6583" y="12479"/>
                    </a:lnTo>
                    <a:close/>
                    <a:moveTo>
                      <a:pt x="2012" y="13179"/>
                    </a:moveTo>
                    <a:cubicBezTo>
                      <a:pt x="1677" y="13240"/>
                      <a:pt x="1509" y="13256"/>
                      <a:pt x="1189" y="13317"/>
                    </a:cubicBezTo>
                    <a:lnTo>
                      <a:pt x="1" y="14932"/>
                    </a:lnTo>
                    <a:cubicBezTo>
                      <a:pt x="62" y="15252"/>
                      <a:pt x="77" y="15434"/>
                      <a:pt x="138" y="15754"/>
                    </a:cubicBezTo>
                    <a:lnTo>
                      <a:pt x="1753" y="16928"/>
                    </a:lnTo>
                    <a:cubicBezTo>
                      <a:pt x="2088" y="16882"/>
                      <a:pt x="2256" y="16851"/>
                      <a:pt x="2575" y="16806"/>
                    </a:cubicBezTo>
                    <a:lnTo>
                      <a:pt x="3764" y="15175"/>
                    </a:lnTo>
                    <a:cubicBezTo>
                      <a:pt x="3703" y="14855"/>
                      <a:pt x="3688" y="14673"/>
                      <a:pt x="3627" y="14368"/>
                    </a:cubicBezTo>
                    <a:lnTo>
                      <a:pt x="2012" y="13179"/>
                    </a:lnTo>
                    <a:close/>
                    <a:moveTo>
                      <a:pt x="9218" y="14398"/>
                    </a:moveTo>
                    <a:cubicBezTo>
                      <a:pt x="8898" y="14459"/>
                      <a:pt x="8731" y="14475"/>
                      <a:pt x="8411" y="14535"/>
                    </a:cubicBezTo>
                    <a:lnTo>
                      <a:pt x="7222" y="16150"/>
                    </a:lnTo>
                    <a:cubicBezTo>
                      <a:pt x="7283" y="16470"/>
                      <a:pt x="7299" y="16653"/>
                      <a:pt x="7360" y="16973"/>
                    </a:cubicBezTo>
                    <a:lnTo>
                      <a:pt x="8975" y="18146"/>
                    </a:lnTo>
                    <a:cubicBezTo>
                      <a:pt x="9295" y="18101"/>
                      <a:pt x="9477" y="18070"/>
                      <a:pt x="9797" y="18025"/>
                    </a:cubicBezTo>
                    <a:lnTo>
                      <a:pt x="10970" y="16394"/>
                    </a:lnTo>
                    <a:cubicBezTo>
                      <a:pt x="10925" y="16074"/>
                      <a:pt x="10894" y="15907"/>
                      <a:pt x="10849" y="15587"/>
                    </a:cubicBezTo>
                    <a:lnTo>
                      <a:pt x="9218" y="14398"/>
                    </a:lnTo>
                    <a:close/>
                    <a:moveTo>
                      <a:pt x="4648" y="15099"/>
                    </a:moveTo>
                    <a:cubicBezTo>
                      <a:pt x="4328" y="15160"/>
                      <a:pt x="4160" y="15175"/>
                      <a:pt x="3840" y="15236"/>
                    </a:cubicBezTo>
                    <a:lnTo>
                      <a:pt x="2652" y="16851"/>
                    </a:lnTo>
                    <a:cubicBezTo>
                      <a:pt x="2713" y="17187"/>
                      <a:pt x="2728" y="17354"/>
                      <a:pt x="2789" y="17674"/>
                    </a:cubicBezTo>
                    <a:lnTo>
                      <a:pt x="4404" y="18862"/>
                    </a:lnTo>
                    <a:cubicBezTo>
                      <a:pt x="4724" y="18802"/>
                      <a:pt x="4907" y="18786"/>
                      <a:pt x="5227" y="18725"/>
                    </a:cubicBezTo>
                    <a:lnTo>
                      <a:pt x="6400" y="17110"/>
                    </a:lnTo>
                    <a:cubicBezTo>
                      <a:pt x="6354" y="16775"/>
                      <a:pt x="6324" y="16608"/>
                      <a:pt x="6278" y="16288"/>
                    </a:cubicBezTo>
                    <a:lnTo>
                      <a:pt x="4648" y="15099"/>
                    </a:lnTo>
                    <a:close/>
                    <a:moveTo>
                      <a:pt x="7314" y="17034"/>
                    </a:moveTo>
                    <a:cubicBezTo>
                      <a:pt x="6994" y="17080"/>
                      <a:pt x="6826" y="17095"/>
                      <a:pt x="6506" y="17156"/>
                    </a:cubicBezTo>
                    <a:lnTo>
                      <a:pt x="5318" y="18786"/>
                    </a:lnTo>
                    <a:cubicBezTo>
                      <a:pt x="5379" y="19106"/>
                      <a:pt x="5394" y="19274"/>
                      <a:pt x="5455" y="19594"/>
                    </a:cubicBezTo>
                    <a:lnTo>
                      <a:pt x="7070" y="20782"/>
                    </a:lnTo>
                    <a:cubicBezTo>
                      <a:pt x="7390" y="20721"/>
                      <a:pt x="7573" y="20706"/>
                      <a:pt x="7893" y="20645"/>
                    </a:cubicBezTo>
                    <a:lnTo>
                      <a:pt x="9066" y="19030"/>
                    </a:lnTo>
                    <a:cubicBezTo>
                      <a:pt x="9020" y="18710"/>
                      <a:pt x="8990" y="18527"/>
                      <a:pt x="8944" y="18207"/>
                    </a:cubicBezTo>
                    <a:lnTo>
                      <a:pt x="7314" y="1703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3"/>
              <p:cNvSpPr/>
              <p:nvPr/>
            </p:nvSpPr>
            <p:spPr>
              <a:xfrm>
                <a:off x="4384570" y="1745872"/>
                <a:ext cx="563683" cy="637857"/>
              </a:xfrm>
              <a:custGeom>
                <a:avLst/>
                <a:gdLst/>
                <a:ahLst/>
                <a:cxnLst/>
                <a:rect l="l" t="t" r="r" b="b"/>
                <a:pathLst>
                  <a:path w="18421" h="20845" extrusionOk="0">
                    <a:moveTo>
                      <a:pt x="16788" y="3871"/>
                    </a:moveTo>
                    <a:cubicBezTo>
                      <a:pt x="16777" y="3871"/>
                      <a:pt x="16768" y="3882"/>
                      <a:pt x="16760" y="3907"/>
                    </a:cubicBezTo>
                    <a:lnTo>
                      <a:pt x="14886" y="6482"/>
                    </a:lnTo>
                    <a:cubicBezTo>
                      <a:pt x="14878" y="6491"/>
                      <a:pt x="14874" y="6499"/>
                      <a:pt x="14880" y="6507"/>
                    </a:cubicBezTo>
                    <a:lnTo>
                      <a:pt x="14880" y="6507"/>
                    </a:lnTo>
                    <a:cubicBezTo>
                      <a:pt x="14876" y="6504"/>
                      <a:pt x="14871" y="6503"/>
                      <a:pt x="14867" y="6503"/>
                    </a:cubicBezTo>
                    <a:cubicBezTo>
                      <a:pt x="14858" y="6503"/>
                      <a:pt x="14849" y="6510"/>
                      <a:pt x="14840" y="6528"/>
                    </a:cubicBezTo>
                    <a:lnTo>
                      <a:pt x="12966" y="9103"/>
                    </a:lnTo>
                    <a:cubicBezTo>
                      <a:pt x="12960" y="9109"/>
                      <a:pt x="12956" y="9119"/>
                      <a:pt x="12956" y="9128"/>
                    </a:cubicBezTo>
                    <a:lnTo>
                      <a:pt x="12956" y="9128"/>
                    </a:lnTo>
                    <a:cubicBezTo>
                      <a:pt x="12949" y="9132"/>
                      <a:pt x="12943" y="9143"/>
                      <a:pt x="12936" y="9164"/>
                    </a:cubicBezTo>
                    <a:lnTo>
                      <a:pt x="11062" y="11739"/>
                    </a:lnTo>
                    <a:cubicBezTo>
                      <a:pt x="11047" y="11754"/>
                      <a:pt x="11047" y="11769"/>
                      <a:pt x="11077" y="11784"/>
                    </a:cubicBezTo>
                    <a:cubicBezTo>
                      <a:pt x="11077" y="11794"/>
                      <a:pt x="11081" y="11797"/>
                      <a:pt x="11088" y="11797"/>
                    </a:cubicBezTo>
                    <a:cubicBezTo>
                      <a:pt x="11102" y="11797"/>
                      <a:pt x="11127" y="11780"/>
                      <a:pt x="11138" y="11769"/>
                    </a:cubicBezTo>
                    <a:lnTo>
                      <a:pt x="13012" y="9194"/>
                    </a:lnTo>
                    <a:cubicBezTo>
                      <a:pt x="13022" y="9184"/>
                      <a:pt x="13026" y="9173"/>
                      <a:pt x="13012" y="9163"/>
                    </a:cubicBezTo>
                    <a:lnTo>
                      <a:pt x="13012" y="9163"/>
                    </a:lnTo>
                    <a:cubicBezTo>
                      <a:pt x="13024" y="9161"/>
                      <a:pt x="13033" y="9158"/>
                      <a:pt x="13042" y="9149"/>
                    </a:cubicBezTo>
                    <a:lnTo>
                      <a:pt x="14916" y="6574"/>
                    </a:lnTo>
                    <a:cubicBezTo>
                      <a:pt x="14928" y="6562"/>
                      <a:pt x="14931" y="6542"/>
                      <a:pt x="14912" y="6526"/>
                    </a:cubicBezTo>
                    <a:lnTo>
                      <a:pt x="14912" y="6526"/>
                    </a:lnTo>
                    <a:cubicBezTo>
                      <a:pt x="14914" y="6527"/>
                      <a:pt x="14915" y="6527"/>
                      <a:pt x="14916" y="6528"/>
                    </a:cubicBezTo>
                    <a:cubicBezTo>
                      <a:pt x="14916" y="6528"/>
                      <a:pt x="14947" y="6528"/>
                      <a:pt x="14962" y="6513"/>
                    </a:cubicBezTo>
                    <a:lnTo>
                      <a:pt x="16836" y="3938"/>
                    </a:lnTo>
                    <a:cubicBezTo>
                      <a:pt x="16851" y="3923"/>
                      <a:pt x="16851" y="3907"/>
                      <a:pt x="16821" y="3892"/>
                    </a:cubicBezTo>
                    <a:cubicBezTo>
                      <a:pt x="16807" y="3878"/>
                      <a:pt x="16797" y="3871"/>
                      <a:pt x="16788" y="3871"/>
                    </a:cubicBezTo>
                    <a:close/>
                    <a:moveTo>
                      <a:pt x="14127" y="1948"/>
                    </a:moveTo>
                    <a:cubicBezTo>
                      <a:pt x="14113" y="1948"/>
                      <a:pt x="14103" y="1959"/>
                      <a:pt x="14094" y="1988"/>
                    </a:cubicBezTo>
                    <a:lnTo>
                      <a:pt x="12220" y="4547"/>
                    </a:lnTo>
                    <a:cubicBezTo>
                      <a:pt x="12215" y="4557"/>
                      <a:pt x="12211" y="4566"/>
                      <a:pt x="12211" y="4573"/>
                    </a:cubicBezTo>
                    <a:lnTo>
                      <a:pt x="12211" y="4573"/>
                    </a:lnTo>
                    <a:cubicBezTo>
                      <a:pt x="12203" y="4577"/>
                      <a:pt x="12196" y="4588"/>
                      <a:pt x="12189" y="4608"/>
                    </a:cubicBezTo>
                    <a:lnTo>
                      <a:pt x="10315" y="7183"/>
                    </a:lnTo>
                    <a:cubicBezTo>
                      <a:pt x="10307" y="7191"/>
                      <a:pt x="10303" y="7200"/>
                      <a:pt x="10309" y="7210"/>
                    </a:cubicBezTo>
                    <a:lnTo>
                      <a:pt x="10309" y="7210"/>
                    </a:lnTo>
                    <a:cubicBezTo>
                      <a:pt x="10301" y="7207"/>
                      <a:pt x="10296" y="7204"/>
                      <a:pt x="10292" y="7204"/>
                    </a:cubicBezTo>
                    <a:cubicBezTo>
                      <a:pt x="10283" y="7204"/>
                      <a:pt x="10279" y="7215"/>
                      <a:pt x="10270" y="7244"/>
                    </a:cubicBezTo>
                    <a:lnTo>
                      <a:pt x="8396" y="9804"/>
                    </a:lnTo>
                    <a:cubicBezTo>
                      <a:pt x="8388" y="9819"/>
                      <a:pt x="8384" y="9831"/>
                      <a:pt x="8386" y="9840"/>
                    </a:cubicBezTo>
                    <a:lnTo>
                      <a:pt x="8386" y="9840"/>
                    </a:lnTo>
                    <a:cubicBezTo>
                      <a:pt x="8379" y="9843"/>
                      <a:pt x="8372" y="9851"/>
                      <a:pt x="8365" y="9865"/>
                    </a:cubicBezTo>
                    <a:lnTo>
                      <a:pt x="6491" y="12439"/>
                    </a:lnTo>
                    <a:cubicBezTo>
                      <a:pt x="6476" y="12455"/>
                      <a:pt x="6476" y="12470"/>
                      <a:pt x="6506" y="12500"/>
                    </a:cubicBezTo>
                    <a:cubicBezTo>
                      <a:pt x="6514" y="12504"/>
                      <a:pt x="6521" y="12506"/>
                      <a:pt x="6528" y="12506"/>
                    </a:cubicBezTo>
                    <a:cubicBezTo>
                      <a:pt x="6545" y="12506"/>
                      <a:pt x="6556" y="12492"/>
                      <a:pt x="6567" y="12470"/>
                    </a:cubicBezTo>
                    <a:lnTo>
                      <a:pt x="8441" y="9910"/>
                    </a:lnTo>
                    <a:cubicBezTo>
                      <a:pt x="8452" y="9889"/>
                      <a:pt x="8455" y="9875"/>
                      <a:pt x="8441" y="9864"/>
                    </a:cubicBezTo>
                    <a:lnTo>
                      <a:pt x="8441" y="9864"/>
                    </a:lnTo>
                    <a:cubicBezTo>
                      <a:pt x="8459" y="9863"/>
                      <a:pt x="8472" y="9859"/>
                      <a:pt x="8472" y="9849"/>
                    </a:cubicBezTo>
                    <a:lnTo>
                      <a:pt x="10346" y="7274"/>
                    </a:lnTo>
                    <a:cubicBezTo>
                      <a:pt x="10354" y="7266"/>
                      <a:pt x="10358" y="7258"/>
                      <a:pt x="10352" y="7247"/>
                    </a:cubicBezTo>
                    <a:lnTo>
                      <a:pt x="10352" y="7247"/>
                    </a:lnTo>
                    <a:cubicBezTo>
                      <a:pt x="10357" y="7249"/>
                      <a:pt x="10361" y="7250"/>
                      <a:pt x="10365" y="7250"/>
                    </a:cubicBezTo>
                    <a:cubicBezTo>
                      <a:pt x="10377" y="7250"/>
                      <a:pt x="10380" y="7236"/>
                      <a:pt x="10391" y="7214"/>
                    </a:cubicBezTo>
                    <a:lnTo>
                      <a:pt x="12265" y="4654"/>
                    </a:lnTo>
                    <a:cubicBezTo>
                      <a:pt x="12276" y="4633"/>
                      <a:pt x="12279" y="4619"/>
                      <a:pt x="12270" y="4608"/>
                    </a:cubicBezTo>
                    <a:lnTo>
                      <a:pt x="12270" y="4608"/>
                    </a:lnTo>
                    <a:cubicBezTo>
                      <a:pt x="12283" y="4606"/>
                      <a:pt x="12296" y="4603"/>
                      <a:pt x="12296" y="4593"/>
                    </a:cubicBezTo>
                    <a:lnTo>
                      <a:pt x="14170" y="2018"/>
                    </a:lnTo>
                    <a:cubicBezTo>
                      <a:pt x="14185" y="2003"/>
                      <a:pt x="14185" y="1988"/>
                      <a:pt x="14155" y="1957"/>
                    </a:cubicBezTo>
                    <a:cubicBezTo>
                      <a:pt x="14144" y="1952"/>
                      <a:pt x="14134" y="1948"/>
                      <a:pt x="14127" y="1948"/>
                    </a:cubicBezTo>
                    <a:close/>
                    <a:moveTo>
                      <a:pt x="11477" y="1"/>
                    </a:moveTo>
                    <a:cubicBezTo>
                      <a:pt x="11464" y="1"/>
                      <a:pt x="11451" y="12"/>
                      <a:pt x="11443" y="37"/>
                    </a:cubicBezTo>
                    <a:lnTo>
                      <a:pt x="9584" y="2612"/>
                    </a:lnTo>
                    <a:cubicBezTo>
                      <a:pt x="9561" y="2624"/>
                      <a:pt x="9556" y="2635"/>
                      <a:pt x="9572" y="2652"/>
                    </a:cubicBezTo>
                    <a:lnTo>
                      <a:pt x="9572" y="2652"/>
                    </a:lnTo>
                    <a:cubicBezTo>
                      <a:pt x="9572" y="2652"/>
                      <a:pt x="9572" y="2652"/>
                      <a:pt x="9572" y="2652"/>
                    </a:cubicBezTo>
                    <a:cubicBezTo>
                      <a:pt x="9560" y="2652"/>
                      <a:pt x="9547" y="2663"/>
                      <a:pt x="9538" y="2688"/>
                    </a:cubicBezTo>
                    <a:lnTo>
                      <a:pt x="7679" y="5263"/>
                    </a:lnTo>
                    <a:cubicBezTo>
                      <a:pt x="7665" y="5271"/>
                      <a:pt x="7657" y="5278"/>
                      <a:pt x="7658" y="5285"/>
                    </a:cubicBezTo>
                    <a:lnTo>
                      <a:pt x="7658" y="5285"/>
                    </a:lnTo>
                    <a:cubicBezTo>
                      <a:pt x="7655" y="5284"/>
                      <a:pt x="7651" y="5284"/>
                      <a:pt x="7648" y="5284"/>
                    </a:cubicBezTo>
                    <a:cubicBezTo>
                      <a:pt x="7636" y="5284"/>
                      <a:pt x="7627" y="5291"/>
                      <a:pt x="7618" y="5309"/>
                    </a:cubicBezTo>
                    <a:lnTo>
                      <a:pt x="5744" y="7884"/>
                    </a:lnTo>
                    <a:cubicBezTo>
                      <a:pt x="5738" y="7890"/>
                      <a:pt x="5734" y="7900"/>
                      <a:pt x="5736" y="7910"/>
                    </a:cubicBezTo>
                    <a:lnTo>
                      <a:pt x="5736" y="7910"/>
                    </a:lnTo>
                    <a:cubicBezTo>
                      <a:pt x="5728" y="7913"/>
                      <a:pt x="5721" y="7925"/>
                      <a:pt x="5714" y="7945"/>
                    </a:cubicBezTo>
                    <a:lnTo>
                      <a:pt x="3840" y="10520"/>
                    </a:lnTo>
                    <a:cubicBezTo>
                      <a:pt x="3832" y="10528"/>
                      <a:pt x="3828" y="10536"/>
                      <a:pt x="3834" y="10545"/>
                    </a:cubicBezTo>
                    <a:lnTo>
                      <a:pt x="3834" y="10545"/>
                    </a:lnTo>
                    <a:cubicBezTo>
                      <a:pt x="3829" y="10542"/>
                      <a:pt x="3825" y="10540"/>
                      <a:pt x="3821" y="10540"/>
                    </a:cubicBezTo>
                    <a:cubicBezTo>
                      <a:pt x="3812" y="10540"/>
                      <a:pt x="3803" y="10548"/>
                      <a:pt x="3794" y="10565"/>
                    </a:cubicBezTo>
                    <a:lnTo>
                      <a:pt x="1920" y="13140"/>
                    </a:lnTo>
                    <a:cubicBezTo>
                      <a:pt x="1908" y="13153"/>
                      <a:pt x="1905" y="13176"/>
                      <a:pt x="1922" y="13192"/>
                    </a:cubicBezTo>
                    <a:lnTo>
                      <a:pt x="1922" y="13192"/>
                    </a:lnTo>
                    <a:cubicBezTo>
                      <a:pt x="1921" y="13192"/>
                      <a:pt x="1919" y="13191"/>
                      <a:pt x="1917" y="13191"/>
                    </a:cubicBezTo>
                    <a:cubicBezTo>
                      <a:pt x="1908" y="13191"/>
                      <a:pt x="1899" y="13199"/>
                      <a:pt x="1890" y="13216"/>
                    </a:cubicBezTo>
                    <a:lnTo>
                      <a:pt x="16" y="15791"/>
                    </a:lnTo>
                    <a:cubicBezTo>
                      <a:pt x="1" y="15807"/>
                      <a:pt x="1" y="15822"/>
                      <a:pt x="31" y="15852"/>
                    </a:cubicBezTo>
                    <a:cubicBezTo>
                      <a:pt x="42" y="15858"/>
                      <a:pt x="51" y="15861"/>
                      <a:pt x="59" y="15861"/>
                    </a:cubicBezTo>
                    <a:cubicBezTo>
                      <a:pt x="73" y="15861"/>
                      <a:pt x="82" y="15851"/>
                      <a:pt x="92" y="15822"/>
                    </a:cubicBezTo>
                    <a:lnTo>
                      <a:pt x="1966" y="13262"/>
                    </a:lnTo>
                    <a:cubicBezTo>
                      <a:pt x="1966" y="13232"/>
                      <a:pt x="1966" y="13216"/>
                      <a:pt x="1935" y="13201"/>
                    </a:cubicBezTo>
                    <a:lnTo>
                      <a:pt x="1935" y="13201"/>
                    </a:lnTo>
                    <a:cubicBezTo>
                      <a:pt x="1944" y="13206"/>
                      <a:pt x="1952" y="13208"/>
                      <a:pt x="1959" y="13208"/>
                    </a:cubicBezTo>
                    <a:cubicBezTo>
                      <a:pt x="1975" y="13208"/>
                      <a:pt x="1986" y="13197"/>
                      <a:pt x="1996" y="13186"/>
                    </a:cubicBezTo>
                    <a:lnTo>
                      <a:pt x="3870" y="10611"/>
                    </a:lnTo>
                    <a:cubicBezTo>
                      <a:pt x="3882" y="10600"/>
                      <a:pt x="3885" y="10580"/>
                      <a:pt x="3866" y="10564"/>
                    </a:cubicBezTo>
                    <a:lnTo>
                      <a:pt x="3866" y="10564"/>
                    </a:lnTo>
                    <a:cubicBezTo>
                      <a:pt x="3867" y="10564"/>
                      <a:pt x="3869" y="10565"/>
                      <a:pt x="3870" y="10565"/>
                    </a:cubicBezTo>
                    <a:cubicBezTo>
                      <a:pt x="3870" y="10565"/>
                      <a:pt x="3901" y="10565"/>
                      <a:pt x="3916" y="10550"/>
                    </a:cubicBezTo>
                    <a:lnTo>
                      <a:pt x="5790" y="7975"/>
                    </a:lnTo>
                    <a:cubicBezTo>
                      <a:pt x="5801" y="7965"/>
                      <a:pt x="5804" y="7954"/>
                      <a:pt x="5795" y="7944"/>
                    </a:cubicBezTo>
                    <a:lnTo>
                      <a:pt x="5795" y="7944"/>
                    </a:lnTo>
                    <a:cubicBezTo>
                      <a:pt x="5803" y="7942"/>
                      <a:pt x="5812" y="7938"/>
                      <a:pt x="5821" y="7930"/>
                    </a:cubicBezTo>
                    <a:lnTo>
                      <a:pt x="7695" y="5355"/>
                    </a:lnTo>
                    <a:cubicBezTo>
                      <a:pt x="7705" y="5334"/>
                      <a:pt x="7708" y="5320"/>
                      <a:pt x="7700" y="5309"/>
                    </a:cubicBezTo>
                    <a:lnTo>
                      <a:pt x="7700" y="5309"/>
                    </a:lnTo>
                    <a:cubicBezTo>
                      <a:pt x="7714" y="5309"/>
                      <a:pt x="7729" y="5307"/>
                      <a:pt x="7756" y="5294"/>
                    </a:cubicBezTo>
                    <a:lnTo>
                      <a:pt x="9614" y="2719"/>
                    </a:lnTo>
                    <a:cubicBezTo>
                      <a:pt x="9627" y="2706"/>
                      <a:pt x="9629" y="2693"/>
                      <a:pt x="9611" y="2680"/>
                    </a:cubicBezTo>
                    <a:lnTo>
                      <a:pt x="9611" y="2680"/>
                    </a:lnTo>
                    <a:cubicBezTo>
                      <a:pt x="9615" y="2682"/>
                      <a:pt x="9620" y="2682"/>
                      <a:pt x="9624" y="2682"/>
                    </a:cubicBezTo>
                    <a:cubicBezTo>
                      <a:pt x="9642" y="2682"/>
                      <a:pt x="9660" y="2672"/>
                      <a:pt x="9660" y="2643"/>
                    </a:cubicBezTo>
                    <a:lnTo>
                      <a:pt x="11519" y="83"/>
                    </a:lnTo>
                    <a:cubicBezTo>
                      <a:pt x="11534" y="53"/>
                      <a:pt x="11534" y="37"/>
                      <a:pt x="11504" y="22"/>
                    </a:cubicBezTo>
                    <a:cubicBezTo>
                      <a:pt x="11497" y="9"/>
                      <a:pt x="11487" y="1"/>
                      <a:pt x="11477" y="1"/>
                    </a:cubicBezTo>
                    <a:close/>
                    <a:moveTo>
                      <a:pt x="13054" y="1170"/>
                    </a:moveTo>
                    <a:cubicBezTo>
                      <a:pt x="13045" y="1170"/>
                      <a:pt x="13036" y="1178"/>
                      <a:pt x="13027" y="1195"/>
                    </a:cubicBezTo>
                    <a:lnTo>
                      <a:pt x="11153" y="3770"/>
                    </a:lnTo>
                    <a:cubicBezTo>
                      <a:pt x="11147" y="3777"/>
                      <a:pt x="11143" y="3786"/>
                      <a:pt x="11144" y="3795"/>
                    </a:cubicBezTo>
                    <a:lnTo>
                      <a:pt x="11144" y="3795"/>
                    </a:lnTo>
                    <a:cubicBezTo>
                      <a:pt x="11137" y="3798"/>
                      <a:pt x="11130" y="3810"/>
                      <a:pt x="11123" y="3831"/>
                    </a:cubicBezTo>
                    <a:lnTo>
                      <a:pt x="9249" y="6406"/>
                    </a:lnTo>
                    <a:cubicBezTo>
                      <a:pt x="9240" y="6414"/>
                      <a:pt x="9237" y="6423"/>
                      <a:pt x="9242" y="6431"/>
                    </a:cubicBezTo>
                    <a:lnTo>
                      <a:pt x="9242" y="6431"/>
                    </a:lnTo>
                    <a:cubicBezTo>
                      <a:pt x="9238" y="6428"/>
                      <a:pt x="9234" y="6427"/>
                      <a:pt x="9230" y="6427"/>
                    </a:cubicBezTo>
                    <a:cubicBezTo>
                      <a:pt x="9221" y="6427"/>
                      <a:pt x="9212" y="6434"/>
                      <a:pt x="9203" y="6452"/>
                    </a:cubicBezTo>
                    <a:lnTo>
                      <a:pt x="7329" y="9027"/>
                    </a:lnTo>
                    <a:cubicBezTo>
                      <a:pt x="7321" y="9034"/>
                      <a:pt x="7317" y="9046"/>
                      <a:pt x="7320" y="9058"/>
                    </a:cubicBezTo>
                    <a:lnTo>
                      <a:pt x="7320" y="9058"/>
                    </a:lnTo>
                    <a:cubicBezTo>
                      <a:pt x="7316" y="9053"/>
                      <a:pt x="7312" y="9051"/>
                      <a:pt x="7307" y="9051"/>
                    </a:cubicBezTo>
                    <a:cubicBezTo>
                      <a:pt x="7297" y="9051"/>
                      <a:pt x="7285" y="9062"/>
                      <a:pt x="7268" y="9088"/>
                    </a:cubicBezTo>
                    <a:lnTo>
                      <a:pt x="5409" y="11662"/>
                    </a:lnTo>
                    <a:cubicBezTo>
                      <a:pt x="5397" y="11675"/>
                      <a:pt x="5395" y="11687"/>
                      <a:pt x="5410" y="11699"/>
                    </a:cubicBezTo>
                    <a:lnTo>
                      <a:pt x="5410" y="11699"/>
                    </a:lnTo>
                    <a:cubicBezTo>
                      <a:pt x="5409" y="11699"/>
                      <a:pt x="5408" y="11699"/>
                      <a:pt x="5407" y="11699"/>
                    </a:cubicBezTo>
                    <a:cubicBezTo>
                      <a:pt x="5396" y="11699"/>
                      <a:pt x="5383" y="11710"/>
                      <a:pt x="5364" y="11739"/>
                    </a:cubicBezTo>
                    <a:lnTo>
                      <a:pt x="3505" y="14298"/>
                    </a:lnTo>
                    <a:cubicBezTo>
                      <a:pt x="3497" y="14313"/>
                      <a:pt x="3493" y="14325"/>
                      <a:pt x="3495" y="14334"/>
                    </a:cubicBezTo>
                    <a:lnTo>
                      <a:pt x="3495" y="14334"/>
                    </a:lnTo>
                    <a:cubicBezTo>
                      <a:pt x="3486" y="14336"/>
                      <a:pt x="3474" y="14344"/>
                      <a:pt x="3459" y="14359"/>
                    </a:cubicBezTo>
                    <a:lnTo>
                      <a:pt x="1600" y="16934"/>
                    </a:lnTo>
                    <a:cubicBezTo>
                      <a:pt x="1585" y="16949"/>
                      <a:pt x="1585" y="16965"/>
                      <a:pt x="1616" y="16995"/>
                    </a:cubicBezTo>
                    <a:cubicBezTo>
                      <a:pt x="1621" y="17001"/>
                      <a:pt x="1629" y="17004"/>
                      <a:pt x="1637" y="17004"/>
                    </a:cubicBezTo>
                    <a:cubicBezTo>
                      <a:pt x="1651" y="17004"/>
                      <a:pt x="1667" y="16994"/>
                      <a:pt x="1676" y="16965"/>
                    </a:cubicBezTo>
                    <a:lnTo>
                      <a:pt x="3535" y="14405"/>
                    </a:lnTo>
                    <a:cubicBezTo>
                      <a:pt x="3535" y="14384"/>
                      <a:pt x="3535" y="14370"/>
                      <a:pt x="3530" y="14359"/>
                    </a:cubicBezTo>
                    <a:lnTo>
                      <a:pt x="3530" y="14359"/>
                    </a:lnTo>
                    <a:cubicBezTo>
                      <a:pt x="3547" y="14359"/>
                      <a:pt x="3569" y="14356"/>
                      <a:pt x="3581" y="14344"/>
                    </a:cubicBezTo>
                    <a:lnTo>
                      <a:pt x="5440" y="11769"/>
                    </a:lnTo>
                    <a:cubicBezTo>
                      <a:pt x="5466" y="11756"/>
                      <a:pt x="5470" y="11743"/>
                      <a:pt x="5442" y="11721"/>
                    </a:cubicBezTo>
                    <a:lnTo>
                      <a:pt x="5442" y="11721"/>
                    </a:lnTo>
                    <a:cubicBezTo>
                      <a:pt x="5443" y="11721"/>
                      <a:pt x="5444" y="11721"/>
                      <a:pt x="5445" y="11721"/>
                    </a:cubicBezTo>
                    <a:cubicBezTo>
                      <a:pt x="5464" y="11721"/>
                      <a:pt x="5485" y="11703"/>
                      <a:pt x="5485" y="11693"/>
                    </a:cubicBezTo>
                    <a:lnTo>
                      <a:pt x="7344" y="9118"/>
                    </a:lnTo>
                    <a:cubicBezTo>
                      <a:pt x="7365" y="9108"/>
                      <a:pt x="7371" y="9098"/>
                      <a:pt x="7360" y="9087"/>
                    </a:cubicBezTo>
                    <a:lnTo>
                      <a:pt x="7360" y="9087"/>
                    </a:lnTo>
                    <a:cubicBezTo>
                      <a:pt x="7380" y="9087"/>
                      <a:pt x="7393" y="9085"/>
                      <a:pt x="7405" y="9072"/>
                    </a:cubicBezTo>
                    <a:lnTo>
                      <a:pt x="9264" y="6497"/>
                    </a:lnTo>
                    <a:cubicBezTo>
                      <a:pt x="9285" y="6477"/>
                      <a:pt x="9291" y="6463"/>
                      <a:pt x="9279" y="6452"/>
                    </a:cubicBezTo>
                    <a:lnTo>
                      <a:pt x="9279" y="6452"/>
                    </a:lnTo>
                    <a:cubicBezTo>
                      <a:pt x="9279" y="6452"/>
                      <a:pt x="9279" y="6452"/>
                      <a:pt x="9279" y="6452"/>
                    </a:cubicBezTo>
                    <a:cubicBezTo>
                      <a:pt x="9279" y="6452"/>
                      <a:pt x="9310" y="6452"/>
                      <a:pt x="9325" y="6437"/>
                    </a:cubicBezTo>
                    <a:lnTo>
                      <a:pt x="11199" y="3862"/>
                    </a:lnTo>
                    <a:cubicBezTo>
                      <a:pt x="11209" y="3851"/>
                      <a:pt x="11213" y="3841"/>
                      <a:pt x="11199" y="3831"/>
                    </a:cubicBezTo>
                    <a:lnTo>
                      <a:pt x="11199" y="3831"/>
                    </a:lnTo>
                    <a:cubicBezTo>
                      <a:pt x="11209" y="3829"/>
                      <a:pt x="11219" y="3826"/>
                      <a:pt x="11229" y="3816"/>
                    </a:cubicBezTo>
                    <a:lnTo>
                      <a:pt x="13103" y="1241"/>
                    </a:lnTo>
                    <a:cubicBezTo>
                      <a:pt x="13119" y="1226"/>
                      <a:pt x="13119" y="1195"/>
                      <a:pt x="13073" y="1180"/>
                    </a:cubicBezTo>
                    <a:cubicBezTo>
                      <a:pt x="13067" y="1174"/>
                      <a:pt x="13060" y="1170"/>
                      <a:pt x="13054" y="1170"/>
                    </a:cubicBezTo>
                    <a:close/>
                    <a:moveTo>
                      <a:pt x="6464" y="12479"/>
                    </a:moveTo>
                    <a:cubicBezTo>
                      <a:pt x="6451" y="12479"/>
                      <a:pt x="6438" y="12490"/>
                      <a:pt x="6430" y="12516"/>
                    </a:cubicBezTo>
                    <a:lnTo>
                      <a:pt x="4571" y="15091"/>
                    </a:lnTo>
                    <a:cubicBezTo>
                      <a:pt x="4564" y="15098"/>
                      <a:pt x="4560" y="15105"/>
                      <a:pt x="4561" y="15112"/>
                    </a:cubicBezTo>
                    <a:lnTo>
                      <a:pt x="4561" y="15112"/>
                    </a:lnTo>
                    <a:cubicBezTo>
                      <a:pt x="4552" y="15114"/>
                      <a:pt x="4541" y="15121"/>
                      <a:pt x="4526" y="15136"/>
                    </a:cubicBezTo>
                    <a:lnTo>
                      <a:pt x="2667" y="17711"/>
                    </a:lnTo>
                    <a:cubicBezTo>
                      <a:pt x="2652" y="17726"/>
                      <a:pt x="2652" y="17757"/>
                      <a:pt x="2682" y="17772"/>
                    </a:cubicBezTo>
                    <a:cubicBezTo>
                      <a:pt x="2688" y="17778"/>
                      <a:pt x="2697" y="17782"/>
                      <a:pt x="2707" y="17782"/>
                    </a:cubicBezTo>
                    <a:cubicBezTo>
                      <a:pt x="2720" y="17782"/>
                      <a:pt x="2734" y="17775"/>
                      <a:pt x="2743" y="17757"/>
                    </a:cubicBezTo>
                    <a:lnTo>
                      <a:pt x="4602" y="15182"/>
                    </a:lnTo>
                    <a:cubicBezTo>
                      <a:pt x="4602" y="15171"/>
                      <a:pt x="4602" y="15152"/>
                      <a:pt x="4596" y="15136"/>
                    </a:cubicBezTo>
                    <a:lnTo>
                      <a:pt x="4596" y="15136"/>
                    </a:lnTo>
                    <a:cubicBezTo>
                      <a:pt x="4615" y="15136"/>
                      <a:pt x="4647" y="15134"/>
                      <a:pt x="4647" y="15121"/>
                    </a:cubicBezTo>
                    <a:lnTo>
                      <a:pt x="6506" y="12546"/>
                    </a:lnTo>
                    <a:cubicBezTo>
                      <a:pt x="6537" y="12531"/>
                      <a:pt x="6537" y="12516"/>
                      <a:pt x="6491" y="12500"/>
                    </a:cubicBezTo>
                    <a:cubicBezTo>
                      <a:pt x="6484" y="12487"/>
                      <a:pt x="6474" y="12479"/>
                      <a:pt x="6464" y="12479"/>
                    </a:cubicBezTo>
                    <a:close/>
                    <a:moveTo>
                      <a:pt x="15707" y="3091"/>
                    </a:moveTo>
                    <a:cubicBezTo>
                      <a:pt x="15698" y="3091"/>
                      <a:pt x="15688" y="3101"/>
                      <a:pt x="15678" y="3130"/>
                    </a:cubicBezTo>
                    <a:lnTo>
                      <a:pt x="13804" y="5690"/>
                    </a:lnTo>
                    <a:cubicBezTo>
                      <a:pt x="13799" y="5700"/>
                      <a:pt x="13796" y="5708"/>
                      <a:pt x="13795" y="5715"/>
                    </a:cubicBezTo>
                    <a:lnTo>
                      <a:pt x="13795" y="5715"/>
                    </a:lnTo>
                    <a:cubicBezTo>
                      <a:pt x="13788" y="5719"/>
                      <a:pt x="13781" y="5730"/>
                      <a:pt x="13774" y="5751"/>
                    </a:cubicBezTo>
                    <a:lnTo>
                      <a:pt x="11900" y="8326"/>
                    </a:lnTo>
                    <a:cubicBezTo>
                      <a:pt x="11893" y="8333"/>
                      <a:pt x="11889" y="8340"/>
                      <a:pt x="11890" y="8349"/>
                    </a:cubicBezTo>
                    <a:lnTo>
                      <a:pt x="11890" y="8349"/>
                    </a:lnTo>
                    <a:cubicBezTo>
                      <a:pt x="11888" y="8348"/>
                      <a:pt x="11885" y="8347"/>
                      <a:pt x="11882" y="8347"/>
                    </a:cubicBezTo>
                    <a:cubicBezTo>
                      <a:pt x="11871" y="8347"/>
                      <a:pt x="11858" y="8358"/>
                      <a:pt x="11839" y="8387"/>
                    </a:cubicBezTo>
                    <a:lnTo>
                      <a:pt x="9980" y="10946"/>
                    </a:lnTo>
                    <a:cubicBezTo>
                      <a:pt x="9968" y="10971"/>
                      <a:pt x="9965" y="10985"/>
                      <a:pt x="9980" y="10998"/>
                    </a:cubicBezTo>
                    <a:lnTo>
                      <a:pt x="9980" y="10998"/>
                    </a:lnTo>
                    <a:cubicBezTo>
                      <a:pt x="9979" y="10997"/>
                      <a:pt x="9977" y="10997"/>
                      <a:pt x="9975" y="10997"/>
                    </a:cubicBezTo>
                    <a:cubicBezTo>
                      <a:pt x="9965" y="10997"/>
                      <a:pt x="9952" y="11005"/>
                      <a:pt x="9934" y="11023"/>
                    </a:cubicBezTo>
                    <a:lnTo>
                      <a:pt x="8076" y="13597"/>
                    </a:lnTo>
                    <a:cubicBezTo>
                      <a:pt x="8067" y="13606"/>
                      <a:pt x="8064" y="13618"/>
                      <a:pt x="8066" y="13630"/>
                    </a:cubicBezTo>
                    <a:lnTo>
                      <a:pt x="8066" y="13630"/>
                    </a:lnTo>
                    <a:cubicBezTo>
                      <a:pt x="8061" y="13625"/>
                      <a:pt x="8055" y="13622"/>
                      <a:pt x="8049" y="13622"/>
                    </a:cubicBezTo>
                    <a:cubicBezTo>
                      <a:pt x="8036" y="13622"/>
                      <a:pt x="8023" y="13633"/>
                      <a:pt x="8015" y="13658"/>
                    </a:cubicBezTo>
                    <a:lnTo>
                      <a:pt x="6156" y="16233"/>
                    </a:lnTo>
                    <a:cubicBezTo>
                      <a:pt x="6141" y="16241"/>
                      <a:pt x="6133" y="16248"/>
                      <a:pt x="6135" y="16256"/>
                    </a:cubicBezTo>
                    <a:lnTo>
                      <a:pt x="6135" y="16256"/>
                    </a:lnTo>
                    <a:cubicBezTo>
                      <a:pt x="6125" y="16259"/>
                      <a:pt x="6116" y="16266"/>
                      <a:pt x="6110" y="16279"/>
                    </a:cubicBezTo>
                    <a:lnTo>
                      <a:pt x="4251" y="18854"/>
                    </a:lnTo>
                    <a:cubicBezTo>
                      <a:pt x="4221" y="18869"/>
                      <a:pt x="4221" y="18899"/>
                      <a:pt x="4267" y="18915"/>
                    </a:cubicBezTo>
                    <a:cubicBezTo>
                      <a:pt x="4273" y="18921"/>
                      <a:pt x="4279" y="18925"/>
                      <a:pt x="4287" y="18925"/>
                    </a:cubicBezTo>
                    <a:cubicBezTo>
                      <a:pt x="4297" y="18925"/>
                      <a:pt x="4310" y="18917"/>
                      <a:pt x="4328" y="18899"/>
                    </a:cubicBezTo>
                    <a:lnTo>
                      <a:pt x="6186" y="16325"/>
                    </a:lnTo>
                    <a:cubicBezTo>
                      <a:pt x="6186" y="16325"/>
                      <a:pt x="6186" y="16298"/>
                      <a:pt x="6180" y="16279"/>
                    </a:cubicBezTo>
                    <a:lnTo>
                      <a:pt x="6180" y="16279"/>
                    </a:lnTo>
                    <a:cubicBezTo>
                      <a:pt x="6192" y="16278"/>
                      <a:pt x="6207" y="16276"/>
                      <a:pt x="6232" y="16264"/>
                    </a:cubicBezTo>
                    <a:lnTo>
                      <a:pt x="8091" y="13689"/>
                    </a:lnTo>
                    <a:cubicBezTo>
                      <a:pt x="8101" y="13679"/>
                      <a:pt x="8104" y="13668"/>
                      <a:pt x="8096" y="13658"/>
                    </a:cubicBezTo>
                    <a:lnTo>
                      <a:pt x="8096" y="13658"/>
                    </a:lnTo>
                    <a:cubicBezTo>
                      <a:pt x="8109" y="13658"/>
                      <a:pt x="8140" y="13655"/>
                      <a:pt x="8152" y="13643"/>
                    </a:cubicBezTo>
                    <a:lnTo>
                      <a:pt x="10011" y="11068"/>
                    </a:lnTo>
                    <a:cubicBezTo>
                      <a:pt x="10037" y="11042"/>
                      <a:pt x="10040" y="11027"/>
                      <a:pt x="10012" y="11014"/>
                    </a:cubicBezTo>
                    <a:lnTo>
                      <a:pt x="10012" y="11014"/>
                    </a:lnTo>
                    <a:cubicBezTo>
                      <a:pt x="10012" y="11014"/>
                      <a:pt x="10012" y="11014"/>
                      <a:pt x="10012" y="11014"/>
                    </a:cubicBezTo>
                    <a:cubicBezTo>
                      <a:pt x="10027" y="11014"/>
                      <a:pt x="10045" y="11003"/>
                      <a:pt x="10056" y="10992"/>
                    </a:cubicBezTo>
                    <a:lnTo>
                      <a:pt x="11915" y="8417"/>
                    </a:lnTo>
                    <a:cubicBezTo>
                      <a:pt x="11933" y="8408"/>
                      <a:pt x="11941" y="8399"/>
                      <a:pt x="11934" y="8386"/>
                    </a:cubicBezTo>
                    <a:lnTo>
                      <a:pt x="11934" y="8386"/>
                    </a:lnTo>
                    <a:cubicBezTo>
                      <a:pt x="11952" y="8385"/>
                      <a:pt x="11964" y="8380"/>
                      <a:pt x="11976" y="8356"/>
                    </a:cubicBezTo>
                    <a:lnTo>
                      <a:pt x="13835" y="5797"/>
                    </a:lnTo>
                    <a:cubicBezTo>
                      <a:pt x="13856" y="5776"/>
                      <a:pt x="13862" y="5762"/>
                      <a:pt x="13849" y="5750"/>
                    </a:cubicBezTo>
                    <a:lnTo>
                      <a:pt x="13849" y="5750"/>
                    </a:lnTo>
                    <a:cubicBezTo>
                      <a:pt x="13867" y="5749"/>
                      <a:pt x="13880" y="5746"/>
                      <a:pt x="13880" y="5736"/>
                    </a:cubicBezTo>
                    <a:lnTo>
                      <a:pt x="15739" y="3161"/>
                    </a:lnTo>
                    <a:cubicBezTo>
                      <a:pt x="15770" y="3146"/>
                      <a:pt x="15770" y="3130"/>
                      <a:pt x="15724" y="3100"/>
                    </a:cubicBezTo>
                    <a:cubicBezTo>
                      <a:pt x="15718" y="3094"/>
                      <a:pt x="15713" y="3091"/>
                      <a:pt x="15707" y="3091"/>
                    </a:cubicBezTo>
                    <a:close/>
                    <a:moveTo>
                      <a:pt x="11040" y="11775"/>
                    </a:moveTo>
                    <a:cubicBezTo>
                      <a:pt x="11026" y="11775"/>
                      <a:pt x="11011" y="11786"/>
                      <a:pt x="11001" y="11815"/>
                    </a:cubicBezTo>
                    <a:lnTo>
                      <a:pt x="9142" y="14374"/>
                    </a:lnTo>
                    <a:cubicBezTo>
                      <a:pt x="9135" y="14389"/>
                      <a:pt x="9131" y="14401"/>
                      <a:pt x="9132" y="14410"/>
                    </a:cubicBezTo>
                    <a:lnTo>
                      <a:pt x="9132" y="14410"/>
                    </a:lnTo>
                    <a:cubicBezTo>
                      <a:pt x="9119" y="14410"/>
                      <a:pt x="9105" y="14418"/>
                      <a:pt x="9096" y="14435"/>
                    </a:cubicBezTo>
                    <a:lnTo>
                      <a:pt x="7238" y="17010"/>
                    </a:lnTo>
                    <a:cubicBezTo>
                      <a:pt x="7230" y="17018"/>
                      <a:pt x="7226" y="17025"/>
                      <a:pt x="7228" y="17034"/>
                    </a:cubicBezTo>
                    <a:lnTo>
                      <a:pt x="7228" y="17034"/>
                    </a:lnTo>
                    <a:cubicBezTo>
                      <a:pt x="7224" y="17032"/>
                      <a:pt x="7220" y="17032"/>
                      <a:pt x="7216" y="17032"/>
                    </a:cubicBezTo>
                    <a:cubicBezTo>
                      <a:pt x="7202" y="17032"/>
                      <a:pt x="7186" y="17042"/>
                      <a:pt x="7177" y="17071"/>
                    </a:cubicBezTo>
                    <a:lnTo>
                      <a:pt x="5318" y="19631"/>
                    </a:lnTo>
                    <a:cubicBezTo>
                      <a:pt x="5287" y="19661"/>
                      <a:pt x="5287" y="19677"/>
                      <a:pt x="5333" y="19692"/>
                    </a:cubicBezTo>
                    <a:cubicBezTo>
                      <a:pt x="5339" y="19698"/>
                      <a:pt x="5346" y="19702"/>
                      <a:pt x="5353" y="19702"/>
                    </a:cubicBezTo>
                    <a:cubicBezTo>
                      <a:pt x="5364" y="19702"/>
                      <a:pt x="5376" y="19694"/>
                      <a:pt x="5394" y="19677"/>
                    </a:cubicBezTo>
                    <a:lnTo>
                      <a:pt x="7253" y="17102"/>
                    </a:lnTo>
                    <a:cubicBezTo>
                      <a:pt x="7263" y="17102"/>
                      <a:pt x="7260" y="17088"/>
                      <a:pt x="7252" y="17070"/>
                    </a:cubicBezTo>
                    <a:lnTo>
                      <a:pt x="7252" y="17070"/>
                    </a:lnTo>
                    <a:cubicBezTo>
                      <a:pt x="7252" y="17070"/>
                      <a:pt x="7252" y="17071"/>
                      <a:pt x="7253" y="17071"/>
                    </a:cubicBezTo>
                    <a:cubicBezTo>
                      <a:pt x="7253" y="17071"/>
                      <a:pt x="7299" y="17071"/>
                      <a:pt x="7314" y="17041"/>
                    </a:cubicBezTo>
                    <a:lnTo>
                      <a:pt x="9173" y="14481"/>
                    </a:lnTo>
                    <a:cubicBezTo>
                      <a:pt x="9194" y="14459"/>
                      <a:pt x="9200" y="14445"/>
                      <a:pt x="9186" y="14434"/>
                    </a:cubicBezTo>
                    <a:lnTo>
                      <a:pt x="9186" y="14434"/>
                    </a:lnTo>
                    <a:cubicBezTo>
                      <a:pt x="9198" y="14432"/>
                      <a:pt x="9210" y="14428"/>
                      <a:pt x="9218" y="14420"/>
                    </a:cubicBezTo>
                    <a:lnTo>
                      <a:pt x="11077" y="11845"/>
                    </a:lnTo>
                    <a:cubicBezTo>
                      <a:pt x="11108" y="11830"/>
                      <a:pt x="11108" y="11815"/>
                      <a:pt x="11062" y="11784"/>
                    </a:cubicBezTo>
                    <a:cubicBezTo>
                      <a:pt x="11056" y="11779"/>
                      <a:pt x="11049" y="11775"/>
                      <a:pt x="11040" y="11775"/>
                    </a:cubicBezTo>
                    <a:close/>
                    <a:moveTo>
                      <a:pt x="18370" y="5014"/>
                    </a:moveTo>
                    <a:cubicBezTo>
                      <a:pt x="18361" y="5014"/>
                      <a:pt x="18353" y="5025"/>
                      <a:pt x="18345" y="5050"/>
                    </a:cubicBezTo>
                    <a:lnTo>
                      <a:pt x="16471" y="7625"/>
                    </a:lnTo>
                    <a:cubicBezTo>
                      <a:pt x="16460" y="7635"/>
                      <a:pt x="16457" y="7645"/>
                      <a:pt x="16465" y="7655"/>
                    </a:cubicBezTo>
                    <a:lnTo>
                      <a:pt x="16465" y="7655"/>
                    </a:lnTo>
                    <a:cubicBezTo>
                      <a:pt x="16451" y="7656"/>
                      <a:pt x="16436" y="7657"/>
                      <a:pt x="16410" y="7671"/>
                    </a:cubicBezTo>
                    <a:lnTo>
                      <a:pt x="14551" y="10245"/>
                    </a:lnTo>
                    <a:cubicBezTo>
                      <a:pt x="14541" y="10255"/>
                      <a:pt x="14538" y="10271"/>
                      <a:pt x="14544" y="10285"/>
                    </a:cubicBezTo>
                    <a:lnTo>
                      <a:pt x="14544" y="10285"/>
                    </a:lnTo>
                    <a:cubicBezTo>
                      <a:pt x="14531" y="10292"/>
                      <a:pt x="14501" y="10295"/>
                      <a:pt x="14490" y="10306"/>
                    </a:cubicBezTo>
                    <a:lnTo>
                      <a:pt x="12631" y="12881"/>
                    </a:lnTo>
                    <a:cubicBezTo>
                      <a:pt x="12605" y="12895"/>
                      <a:pt x="12601" y="12908"/>
                      <a:pt x="12631" y="12921"/>
                    </a:cubicBezTo>
                    <a:lnTo>
                      <a:pt x="12631" y="12921"/>
                    </a:lnTo>
                    <a:cubicBezTo>
                      <a:pt x="12615" y="12921"/>
                      <a:pt x="12596" y="12935"/>
                      <a:pt x="12585" y="12957"/>
                    </a:cubicBezTo>
                    <a:lnTo>
                      <a:pt x="10727" y="15517"/>
                    </a:lnTo>
                    <a:cubicBezTo>
                      <a:pt x="10706" y="15538"/>
                      <a:pt x="10699" y="15552"/>
                      <a:pt x="10712" y="15564"/>
                    </a:cubicBezTo>
                    <a:lnTo>
                      <a:pt x="10712" y="15564"/>
                    </a:lnTo>
                    <a:cubicBezTo>
                      <a:pt x="10697" y="15565"/>
                      <a:pt x="10675" y="15568"/>
                      <a:pt x="10666" y="15578"/>
                    </a:cubicBezTo>
                    <a:lnTo>
                      <a:pt x="8792" y="18153"/>
                    </a:lnTo>
                    <a:cubicBezTo>
                      <a:pt x="8782" y="18163"/>
                      <a:pt x="8778" y="18172"/>
                      <a:pt x="8789" y="18186"/>
                    </a:cubicBezTo>
                    <a:lnTo>
                      <a:pt x="8789" y="18186"/>
                    </a:lnTo>
                    <a:cubicBezTo>
                      <a:pt x="8778" y="18189"/>
                      <a:pt x="8770" y="18197"/>
                      <a:pt x="8761" y="18214"/>
                    </a:cubicBezTo>
                    <a:lnTo>
                      <a:pt x="6887" y="20773"/>
                    </a:lnTo>
                    <a:cubicBezTo>
                      <a:pt x="6872" y="20804"/>
                      <a:pt x="6872" y="20819"/>
                      <a:pt x="6918" y="20834"/>
                    </a:cubicBezTo>
                    <a:cubicBezTo>
                      <a:pt x="6924" y="20841"/>
                      <a:pt x="6930" y="20844"/>
                      <a:pt x="6937" y="20844"/>
                    </a:cubicBezTo>
                    <a:cubicBezTo>
                      <a:pt x="6945" y="20844"/>
                      <a:pt x="6954" y="20837"/>
                      <a:pt x="6963" y="20819"/>
                    </a:cubicBezTo>
                    <a:lnTo>
                      <a:pt x="8837" y="18244"/>
                    </a:lnTo>
                    <a:cubicBezTo>
                      <a:pt x="8845" y="18237"/>
                      <a:pt x="8849" y="18229"/>
                      <a:pt x="8847" y="18220"/>
                    </a:cubicBezTo>
                    <a:lnTo>
                      <a:pt x="8847" y="18220"/>
                    </a:lnTo>
                    <a:cubicBezTo>
                      <a:pt x="8854" y="18216"/>
                      <a:pt x="8861" y="18204"/>
                      <a:pt x="8868" y="18183"/>
                    </a:cubicBezTo>
                    <a:lnTo>
                      <a:pt x="10742" y="15624"/>
                    </a:lnTo>
                    <a:cubicBezTo>
                      <a:pt x="10750" y="15607"/>
                      <a:pt x="10754" y="15595"/>
                      <a:pt x="10751" y="15585"/>
                    </a:cubicBezTo>
                    <a:lnTo>
                      <a:pt x="10751" y="15585"/>
                    </a:lnTo>
                    <a:cubicBezTo>
                      <a:pt x="10754" y="15587"/>
                      <a:pt x="10758" y="15588"/>
                      <a:pt x="10762" y="15588"/>
                    </a:cubicBezTo>
                    <a:cubicBezTo>
                      <a:pt x="10772" y="15588"/>
                      <a:pt x="10785" y="15581"/>
                      <a:pt x="10803" y="15563"/>
                    </a:cubicBezTo>
                    <a:lnTo>
                      <a:pt x="12662" y="12988"/>
                    </a:lnTo>
                    <a:cubicBezTo>
                      <a:pt x="12673" y="12977"/>
                      <a:pt x="12676" y="12965"/>
                      <a:pt x="12664" y="12948"/>
                    </a:cubicBezTo>
                    <a:lnTo>
                      <a:pt x="12664" y="12948"/>
                    </a:lnTo>
                    <a:cubicBezTo>
                      <a:pt x="12665" y="12948"/>
                      <a:pt x="12667" y="12948"/>
                      <a:pt x="12668" y="12948"/>
                    </a:cubicBezTo>
                    <a:cubicBezTo>
                      <a:pt x="12678" y="12948"/>
                      <a:pt x="12691" y="12937"/>
                      <a:pt x="12707" y="12912"/>
                    </a:cubicBezTo>
                    <a:lnTo>
                      <a:pt x="14566" y="10337"/>
                    </a:lnTo>
                    <a:cubicBezTo>
                      <a:pt x="14573" y="10330"/>
                      <a:pt x="14577" y="10322"/>
                      <a:pt x="14576" y="10313"/>
                    </a:cubicBezTo>
                    <a:lnTo>
                      <a:pt x="14576" y="10313"/>
                    </a:lnTo>
                    <a:cubicBezTo>
                      <a:pt x="14580" y="10315"/>
                      <a:pt x="14585" y="10316"/>
                      <a:pt x="14591" y="10316"/>
                    </a:cubicBezTo>
                    <a:cubicBezTo>
                      <a:pt x="14604" y="10316"/>
                      <a:pt x="14618" y="10309"/>
                      <a:pt x="14627" y="10291"/>
                    </a:cubicBezTo>
                    <a:lnTo>
                      <a:pt x="16486" y="7716"/>
                    </a:lnTo>
                    <a:cubicBezTo>
                      <a:pt x="16500" y="7709"/>
                      <a:pt x="16508" y="7699"/>
                      <a:pt x="16507" y="7688"/>
                    </a:cubicBezTo>
                    <a:lnTo>
                      <a:pt x="16507" y="7688"/>
                    </a:lnTo>
                    <a:cubicBezTo>
                      <a:pt x="16511" y="7691"/>
                      <a:pt x="16515" y="7692"/>
                      <a:pt x="16519" y="7692"/>
                    </a:cubicBezTo>
                    <a:cubicBezTo>
                      <a:pt x="16530" y="7692"/>
                      <a:pt x="16538" y="7681"/>
                      <a:pt x="16547" y="7655"/>
                    </a:cubicBezTo>
                    <a:lnTo>
                      <a:pt x="18421" y="5081"/>
                    </a:lnTo>
                    <a:cubicBezTo>
                      <a:pt x="18421" y="5081"/>
                      <a:pt x="18421" y="5050"/>
                      <a:pt x="18390" y="5035"/>
                    </a:cubicBezTo>
                    <a:cubicBezTo>
                      <a:pt x="18383" y="5021"/>
                      <a:pt x="18377" y="5014"/>
                      <a:pt x="18370" y="501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7" name="Google Shape;647;p33"/>
            <p:cNvSpPr/>
            <p:nvPr/>
          </p:nvSpPr>
          <p:spPr>
            <a:xfrm flipH="1">
              <a:off x="8015569" y="3489860"/>
              <a:ext cx="807586" cy="336001"/>
            </a:xfrm>
            <a:custGeom>
              <a:avLst/>
              <a:gdLst/>
              <a:ahLst/>
              <a:cxnLst/>
              <a:rect l="l" t="t" r="r" b="b"/>
              <a:pathLst>
                <a:path w="12830" h="5365" extrusionOk="0">
                  <a:moveTo>
                    <a:pt x="10860" y="4390"/>
                  </a:moveTo>
                  <a:lnTo>
                    <a:pt x="10849" y="4392"/>
                  </a:lnTo>
                  <a:lnTo>
                    <a:pt x="10818" y="4392"/>
                  </a:lnTo>
                  <a:cubicBezTo>
                    <a:pt x="10832" y="4392"/>
                    <a:pt x="10846" y="4392"/>
                    <a:pt x="10860" y="4390"/>
                  </a:cubicBezTo>
                  <a:close/>
                  <a:moveTo>
                    <a:pt x="1830" y="0"/>
                  </a:moveTo>
                  <a:cubicBezTo>
                    <a:pt x="1181" y="0"/>
                    <a:pt x="492" y="286"/>
                    <a:pt x="290" y="1406"/>
                  </a:cubicBezTo>
                  <a:cubicBezTo>
                    <a:pt x="1" y="2975"/>
                    <a:pt x="4633" y="4453"/>
                    <a:pt x="7771" y="4956"/>
                  </a:cubicBezTo>
                  <a:cubicBezTo>
                    <a:pt x="7908" y="5032"/>
                    <a:pt x="8061" y="5063"/>
                    <a:pt x="8228" y="5078"/>
                  </a:cubicBezTo>
                  <a:lnTo>
                    <a:pt x="8259" y="5078"/>
                  </a:lnTo>
                  <a:cubicBezTo>
                    <a:pt x="8761" y="5215"/>
                    <a:pt x="9280" y="5307"/>
                    <a:pt x="9782" y="5352"/>
                  </a:cubicBezTo>
                  <a:cubicBezTo>
                    <a:pt x="9944" y="5361"/>
                    <a:pt x="10107" y="5364"/>
                    <a:pt x="10270" y="5364"/>
                  </a:cubicBezTo>
                  <a:cubicBezTo>
                    <a:pt x="10691" y="5364"/>
                    <a:pt x="11113" y="5339"/>
                    <a:pt x="11519" y="5307"/>
                  </a:cubicBezTo>
                  <a:cubicBezTo>
                    <a:pt x="11800" y="5292"/>
                    <a:pt x="11765" y="4833"/>
                    <a:pt x="11485" y="4833"/>
                  </a:cubicBezTo>
                  <a:cubicBezTo>
                    <a:pt x="11476" y="4833"/>
                    <a:pt x="11467" y="4833"/>
                    <a:pt x="11458" y="4834"/>
                  </a:cubicBezTo>
                  <a:cubicBezTo>
                    <a:pt x="11342" y="4846"/>
                    <a:pt x="11218" y="4849"/>
                    <a:pt x="11098" y="4863"/>
                  </a:cubicBezTo>
                  <a:lnTo>
                    <a:pt x="11098" y="4863"/>
                  </a:lnTo>
                  <a:cubicBezTo>
                    <a:pt x="11258" y="4837"/>
                    <a:pt x="11419" y="4810"/>
                    <a:pt x="11580" y="4773"/>
                  </a:cubicBezTo>
                  <a:cubicBezTo>
                    <a:pt x="11809" y="4728"/>
                    <a:pt x="12037" y="4682"/>
                    <a:pt x="12266" y="4606"/>
                  </a:cubicBezTo>
                  <a:cubicBezTo>
                    <a:pt x="12523" y="4511"/>
                    <a:pt x="12431" y="4114"/>
                    <a:pt x="12193" y="4114"/>
                  </a:cubicBezTo>
                  <a:cubicBezTo>
                    <a:pt x="12163" y="4114"/>
                    <a:pt x="12132" y="4120"/>
                    <a:pt x="12098" y="4133"/>
                  </a:cubicBezTo>
                  <a:cubicBezTo>
                    <a:pt x="11904" y="4208"/>
                    <a:pt x="11695" y="4239"/>
                    <a:pt x="11500" y="4283"/>
                  </a:cubicBezTo>
                  <a:lnTo>
                    <a:pt x="11500" y="4283"/>
                  </a:lnTo>
                  <a:cubicBezTo>
                    <a:pt x="11611" y="4255"/>
                    <a:pt x="11720" y="4225"/>
                    <a:pt x="11824" y="4194"/>
                  </a:cubicBezTo>
                  <a:cubicBezTo>
                    <a:pt x="11961" y="4149"/>
                    <a:pt x="12098" y="4133"/>
                    <a:pt x="12220" y="4088"/>
                  </a:cubicBezTo>
                  <a:cubicBezTo>
                    <a:pt x="12372" y="4057"/>
                    <a:pt x="12586" y="4042"/>
                    <a:pt x="12677" y="3905"/>
                  </a:cubicBezTo>
                  <a:cubicBezTo>
                    <a:pt x="12829" y="3737"/>
                    <a:pt x="12784" y="3524"/>
                    <a:pt x="12586" y="3493"/>
                  </a:cubicBezTo>
                  <a:cubicBezTo>
                    <a:pt x="12566" y="3488"/>
                    <a:pt x="12543" y="3485"/>
                    <a:pt x="12519" y="3485"/>
                  </a:cubicBezTo>
                  <a:cubicBezTo>
                    <a:pt x="12413" y="3485"/>
                    <a:pt x="12276" y="3532"/>
                    <a:pt x="12190" y="3570"/>
                  </a:cubicBezTo>
                  <a:cubicBezTo>
                    <a:pt x="12113" y="3585"/>
                    <a:pt x="12052" y="3600"/>
                    <a:pt x="11976" y="3615"/>
                  </a:cubicBezTo>
                  <a:lnTo>
                    <a:pt x="12144" y="3570"/>
                  </a:lnTo>
                  <a:cubicBezTo>
                    <a:pt x="12281" y="3524"/>
                    <a:pt x="12357" y="3311"/>
                    <a:pt x="12296" y="3189"/>
                  </a:cubicBezTo>
                  <a:cubicBezTo>
                    <a:pt x="12251" y="3076"/>
                    <a:pt x="12172" y="3013"/>
                    <a:pt x="12072" y="3013"/>
                  </a:cubicBezTo>
                  <a:cubicBezTo>
                    <a:pt x="12038" y="3013"/>
                    <a:pt x="12000" y="3021"/>
                    <a:pt x="11961" y="3036"/>
                  </a:cubicBezTo>
                  <a:cubicBezTo>
                    <a:pt x="11748" y="3113"/>
                    <a:pt x="11519" y="3158"/>
                    <a:pt x="11306" y="3234"/>
                  </a:cubicBezTo>
                  <a:cubicBezTo>
                    <a:pt x="11123" y="3295"/>
                    <a:pt x="10971" y="3356"/>
                    <a:pt x="10757" y="3372"/>
                  </a:cubicBezTo>
                  <a:lnTo>
                    <a:pt x="10742" y="3372"/>
                  </a:lnTo>
                  <a:cubicBezTo>
                    <a:pt x="10849" y="3311"/>
                    <a:pt x="10895" y="3128"/>
                    <a:pt x="10773" y="3052"/>
                  </a:cubicBezTo>
                  <a:cubicBezTo>
                    <a:pt x="10620" y="2930"/>
                    <a:pt x="10376" y="2930"/>
                    <a:pt x="10194" y="2899"/>
                  </a:cubicBezTo>
                  <a:cubicBezTo>
                    <a:pt x="10011" y="2854"/>
                    <a:pt x="9828" y="2838"/>
                    <a:pt x="9660" y="2823"/>
                  </a:cubicBezTo>
                  <a:cubicBezTo>
                    <a:pt x="9563" y="2811"/>
                    <a:pt x="9467" y="2806"/>
                    <a:pt x="9371" y="2806"/>
                  </a:cubicBezTo>
                  <a:cubicBezTo>
                    <a:pt x="9093" y="2806"/>
                    <a:pt x="8820" y="2854"/>
                    <a:pt x="8548" y="2945"/>
                  </a:cubicBezTo>
                  <a:cubicBezTo>
                    <a:pt x="8487" y="2975"/>
                    <a:pt x="8442" y="2991"/>
                    <a:pt x="8381" y="3021"/>
                  </a:cubicBezTo>
                  <a:cubicBezTo>
                    <a:pt x="6187" y="1726"/>
                    <a:pt x="3139" y="309"/>
                    <a:pt x="3139" y="309"/>
                  </a:cubicBezTo>
                  <a:cubicBezTo>
                    <a:pt x="3139" y="309"/>
                    <a:pt x="2506" y="0"/>
                    <a:pt x="1830" y="0"/>
                  </a:cubicBezTo>
                  <a:close/>
                </a:path>
              </a:pathLst>
            </a:custGeom>
            <a:solidFill>
              <a:srgbClr val="F8B2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5E7E3B-D6C3-EDBB-D3EF-FA8278F7B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39" y="0"/>
            <a:ext cx="876172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277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AED69A-DCB1-9171-A0C2-9794759DE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54" y="0"/>
            <a:ext cx="873369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64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29EC8F-CCEA-E96D-E763-2DDF62913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74" y="0"/>
            <a:ext cx="88448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175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B8E51E-73C7-9A7A-17D8-5A24EAA85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14" y="0"/>
            <a:ext cx="88505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41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DDB2E1-C6FF-8AD0-DED6-D9A5E334C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73" y="0"/>
            <a:ext cx="877045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6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B4D65-D525-BA7F-226A-98B659996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69" y="0"/>
            <a:ext cx="87884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192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750970-1C54-CB6C-2B88-74E516B89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58" y="0"/>
            <a:ext cx="874788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406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62DFB8-161F-612D-CC99-D08517C3A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81" y="0"/>
            <a:ext cx="871903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483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E09CEE-8E2B-8D87-5BB0-2931A7D33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05" y="0"/>
            <a:ext cx="88131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6361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B1B11-335D-D15A-5AB5-81FFC924A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19" y="0"/>
            <a:ext cx="87047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390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5"/>
          <p:cNvSpPr txBox="1">
            <a:spLocks noGrp="1"/>
          </p:cNvSpPr>
          <p:nvPr>
            <p:ph type="title"/>
          </p:nvPr>
        </p:nvSpPr>
        <p:spPr>
          <a:xfrm>
            <a:off x="4991899" y="2241550"/>
            <a:ext cx="3070385" cy="16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664" name="Google Shape;664;p35"/>
          <p:cNvSpPr txBox="1">
            <a:spLocks noGrp="1"/>
          </p:cNvSpPr>
          <p:nvPr>
            <p:ph type="title" idx="2"/>
          </p:nvPr>
        </p:nvSpPr>
        <p:spPr>
          <a:xfrm>
            <a:off x="5105625" y="1235475"/>
            <a:ext cx="125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grpSp>
        <p:nvGrpSpPr>
          <p:cNvPr id="665" name="Google Shape;665;p35"/>
          <p:cNvGrpSpPr/>
          <p:nvPr/>
        </p:nvGrpSpPr>
        <p:grpSpPr>
          <a:xfrm>
            <a:off x="-428365" y="1004154"/>
            <a:ext cx="5097518" cy="5138490"/>
            <a:chOff x="-428365" y="1004154"/>
            <a:chExt cx="5097518" cy="5138490"/>
          </a:xfrm>
        </p:grpSpPr>
        <p:sp>
          <p:nvSpPr>
            <p:cNvPr id="666" name="Google Shape;666;p35"/>
            <p:cNvSpPr/>
            <p:nvPr/>
          </p:nvSpPr>
          <p:spPr>
            <a:xfrm rot="159684">
              <a:off x="-383293" y="3970092"/>
              <a:ext cx="5007376" cy="2057407"/>
            </a:xfrm>
            <a:custGeom>
              <a:avLst/>
              <a:gdLst/>
              <a:ahLst/>
              <a:cxnLst/>
              <a:rect l="l" t="t" r="r" b="b"/>
              <a:pathLst>
                <a:path w="30960" h="23708" extrusionOk="0">
                  <a:moveTo>
                    <a:pt x="30274" y="8761"/>
                  </a:moveTo>
                  <a:cubicBezTo>
                    <a:pt x="28842" y="2926"/>
                    <a:pt x="22291" y="0"/>
                    <a:pt x="17019" y="2849"/>
                  </a:cubicBezTo>
                  <a:cubicBezTo>
                    <a:pt x="16958" y="2895"/>
                    <a:pt x="16882" y="2926"/>
                    <a:pt x="16821" y="2941"/>
                  </a:cubicBezTo>
                  <a:cubicBezTo>
                    <a:pt x="14658" y="4160"/>
                    <a:pt x="11839" y="4449"/>
                    <a:pt x="9340" y="4495"/>
                  </a:cubicBezTo>
                  <a:cubicBezTo>
                    <a:pt x="3505" y="4571"/>
                    <a:pt x="2636" y="7633"/>
                    <a:pt x="1890" y="10071"/>
                  </a:cubicBezTo>
                  <a:cubicBezTo>
                    <a:pt x="1" y="16287"/>
                    <a:pt x="5516" y="20889"/>
                    <a:pt x="10513" y="22290"/>
                  </a:cubicBezTo>
                  <a:cubicBezTo>
                    <a:pt x="15541" y="23707"/>
                    <a:pt x="24226" y="23418"/>
                    <a:pt x="28797" y="17430"/>
                  </a:cubicBezTo>
                  <a:cubicBezTo>
                    <a:pt x="30960" y="14642"/>
                    <a:pt x="30914" y="11397"/>
                    <a:pt x="30274" y="8761"/>
                  </a:cubicBezTo>
                  <a:close/>
                </a:path>
              </a:pathLst>
            </a:custGeom>
            <a:solidFill>
              <a:srgbClr val="D0D861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35"/>
            <p:cNvGrpSpPr/>
            <p:nvPr/>
          </p:nvGrpSpPr>
          <p:grpSpPr>
            <a:xfrm>
              <a:off x="671237" y="3328288"/>
              <a:ext cx="716676" cy="1123890"/>
              <a:chOff x="442219" y="2897626"/>
              <a:chExt cx="208417" cy="326839"/>
            </a:xfrm>
          </p:grpSpPr>
          <p:sp>
            <p:nvSpPr>
              <p:cNvPr id="668" name="Google Shape;668;p35"/>
              <p:cNvSpPr/>
              <p:nvPr/>
            </p:nvSpPr>
            <p:spPr>
              <a:xfrm>
                <a:off x="464587" y="2897626"/>
                <a:ext cx="157621" cy="231734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7573" extrusionOk="0">
                    <a:moveTo>
                      <a:pt x="2515" y="1"/>
                    </a:moveTo>
                    <a:cubicBezTo>
                      <a:pt x="1860" y="1"/>
                      <a:pt x="1326" y="534"/>
                      <a:pt x="1326" y="1189"/>
                    </a:cubicBezTo>
                    <a:cubicBezTo>
                      <a:pt x="1326" y="1555"/>
                      <a:pt x="1494" y="1905"/>
                      <a:pt x="1738" y="2103"/>
                    </a:cubicBezTo>
                    <a:cubicBezTo>
                      <a:pt x="1661" y="2317"/>
                      <a:pt x="1601" y="2530"/>
                      <a:pt x="1601" y="2758"/>
                    </a:cubicBezTo>
                    <a:cubicBezTo>
                      <a:pt x="671" y="3109"/>
                      <a:pt x="1" y="4038"/>
                      <a:pt x="1" y="5074"/>
                    </a:cubicBezTo>
                    <a:cubicBezTo>
                      <a:pt x="1" y="6476"/>
                      <a:pt x="1128" y="7573"/>
                      <a:pt x="2499" y="7573"/>
                    </a:cubicBezTo>
                    <a:cubicBezTo>
                      <a:pt x="3871" y="7573"/>
                      <a:pt x="4998" y="6445"/>
                      <a:pt x="4998" y="5074"/>
                    </a:cubicBezTo>
                    <a:cubicBezTo>
                      <a:pt x="4998" y="4663"/>
                      <a:pt x="4876" y="4236"/>
                      <a:pt x="4693" y="3901"/>
                    </a:cubicBezTo>
                    <a:cubicBezTo>
                      <a:pt x="4983" y="3612"/>
                      <a:pt x="5150" y="3215"/>
                      <a:pt x="5150" y="2774"/>
                    </a:cubicBezTo>
                    <a:cubicBezTo>
                      <a:pt x="5150" y="1920"/>
                      <a:pt x="4541" y="1189"/>
                      <a:pt x="3718" y="1037"/>
                    </a:cubicBezTo>
                    <a:cubicBezTo>
                      <a:pt x="3642" y="442"/>
                      <a:pt x="3124" y="1"/>
                      <a:pt x="2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5"/>
              <p:cNvSpPr/>
              <p:nvPr/>
            </p:nvSpPr>
            <p:spPr>
              <a:xfrm>
                <a:off x="539190" y="3017914"/>
                <a:ext cx="4682" cy="20655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50" extrusionOk="0">
                    <a:moveTo>
                      <a:pt x="77" y="1"/>
                    </a:moveTo>
                    <a:cubicBezTo>
                      <a:pt x="46" y="1"/>
                      <a:pt x="0" y="46"/>
                      <a:pt x="0" y="77"/>
                    </a:cubicBezTo>
                    <a:lnTo>
                      <a:pt x="0" y="6674"/>
                    </a:lnTo>
                    <a:cubicBezTo>
                      <a:pt x="0" y="6704"/>
                      <a:pt x="46" y="6750"/>
                      <a:pt x="77" y="6750"/>
                    </a:cubicBezTo>
                    <a:cubicBezTo>
                      <a:pt x="122" y="6750"/>
                      <a:pt x="153" y="6704"/>
                      <a:pt x="153" y="6674"/>
                    </a:cubicBezTo>
                    <a:lnTo>
                      <a:pt x="153" y="77"/>
                    </a:lnTo>
                    <a:cubicBezTo>
                      <a:pt x="153" y="46"/>
                      <a:pt x="122" y="1"/>
                      <a:pt x="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5"/>
              <p:cNvSpPr/>
              <p:nvPr/>
            </p:nvSpPr>
            <p:spPr>
              <a:xfrm>
                <a:off x="538731" y="3061244"/>
                <a:ext cx="100735" cy="96115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3141" extrusionOk="0">
                    <a:moveTo>
                      <a:pt x="3190" y="0"/>
                    </a:moveTo>
                    <a:cubicBezTo>
                      <a:pt x="3160" y="0"/>
                      <a:pt x="3133" y="13"/>
                      <a:pt x="3124" y="32"/>
                    </a:cubicBezTo>
                    <a:lnTo>
                      <a:pt x="1768" y="2363"/>
                    </a:lnTo>
                    <a:lnTo>
                      <a:pt x="61" y="2972"/>
                    </a:lnTo>
                    <a:cubicBezTo>
                      <a:pt x="15" y="2988"/>
                      <a:pt x="0" y="3033"/>
                      <a:pt x="15" y="3064"/>
                    </a:cubicBezTo>
                    <a:cubicBezTo>
                      <a:pt x="46" y="3094"/>
                      <a:pt x="61" y="3125"/>
                      <a:pt x="92" y="3125"/>
                    </a:cubicBezTo>
                    <a:cubicBezTo>
                      <a:pt x="92" y="3125"/>
                      <a:pt x="122" y="3125"/>
                      <a:pt x="107" y="3140"/>
                    </a:cubicBezTo>
                    <a:lnTo>
                      <a:pt x="1874" y="2515"/>
                    </a:lnTo>
                    <a:cubicBezTo>
                      <a:pt x="1890" y="2500"/>
                      <a:pt x="1905" y="2500"/>
                      <a:pt x="1905" y="2470"/>
                    </a:cubicBezTo>
                    <a:lnTo>
                      <a:pt x="3261" y="123"/>
                    </a:lnTo>
                    <a:cubicBezTo>
                      <a:pt x="3291" y="93"/>
                      <a:pt x="3276" y="32"/>
                      <a:pt x="3246" y="17"/>
                    </a:cubicBezTo>
                    <a:cubicBezTo>
                      <a:pt x="3228" y="5"/>
                      <a:pt x="3208" y="0"/>
                      <a:pt x="31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5"/>
              <p:cNvSpPr/>
              <p:nvPr/>
            </p:nvSpPr>
            <p:spPr>
              <a:xfrm>
                <a:off x="473461" y="3000962"/>
                <a:ext cx="70411" cy="93452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3054" extrusionOk="0">
                    <a:moveTo>
                      <a:pt x="85" y="1"/>
                    </a:moveTo>
                    <a:cubicBezTo>
                      <a:pt x="76" y="1"/>
                      <a:pt x="68" y="2"/>
                      <a:pt x="61" y="6"/>
                    </a:cubicBezTo>
                    <a:cubicBezTo>
                      <a:pt x="15" y="21"/>
                      <a:pt x="0" y="67"/>
                      <a:pt x="15" y="97"/>
                    </a:cubicBezTo>
                    <a:lnTo>
                      <a:pt x="594" y="1743"/>
                    </a:lnTo>
                    <a:cubicBezTo>
                      <a:pt x="594" y="1758"/>
                      <a:pt x="594" y="1773"/>
                      <a:pt x="610" y="1773"/>
                    </a:cubicBezTo>
                    <a:lnTo>
                      <a:pt x="2179" y="3038"/>
                    </a:lnTo>
                    <a:cubicBezTo>
                      <a:pt x="2194" y="3053"/>
                      <a:pt x="2209" y="3053"/>
                      <a:pt x="2225" y="3053"/>
                    </a:cubicBezTo>
                    <a:cubicBezTo>
                      <a:pt x="2255" y="3053"/>
                      <a:pt x="2270" y="3053"/>
                      <a:pt x="2286" y="3038"/>
                    </a:cubicBezTo>
                    <a:cubicBezTo>
                      <a:pt x="2301" y="2992"/>
                      <a:pt x="2301" y="2931"/>
                      <a:pt x="2270" y="2916"/>
                    </a:cubicBezTo>
                    <a:lnTo>
                      <a:pt x="732" y="1682"/>
                    </a:lnTo>
                    <a:lnTo>
                      <a:pt x="153" y="67"/>
                    </a:lnTo>
                    <a:cubicBezTo>
                      <a:pt x="141" y="20"/>
                      <a:pt x="112" y="1"/>
                      <a:pt x="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5"/>
              <p:cNvSpPr/>
              <p:nvPr/>
            </p:nvSpPr>
            <p:spPr>
              <a:xfrm>
                <a:off x="442219" y="2975931"/>
                <a:ext cx="208417" cy="153092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5003" extrusionOk="0">
                    <a:moveTo>
                      <a:pt x="552" y="1"/>
                    </a:moveTo>
                    <a:cubicBezTo>
                      <a:pt x="259" y="1"/>
                      <a:pt x="15" y="239"/>
                      <a:pt x="0" y="535"/>
                    </a:cubicBezTo>
                    <a:cubicBezTo>
                      <a:pt x="0" y="748"/>
                      <a:pt x="92" y="915"/>
                      <a:pt x="244" y="1037"/>
                    </a:cubicBezTo>
                    <a:cubicBezTo>
                      <a:pt x="138" y="1190"/>
                      <a:pt x="92" y="1357"/>
                      <a:pt x="61" y="1571"/>
                    </a:cubicBezTo>
                    <a:cubicBezTo>
                      <a:pt x="46" y="2165"/>
                      <a:pt x="503" y="2652"/>
                      <a:pt x="1097" y="2698"/>
                    </a:cubicBezTo>
                    <a:cubicBezTo>
                      <a:pt x="1107" y="2698"/>
                      <a:pt x="1117" y="2698"/>
                      <a:pt x="1126" y="2698"/>
                    </a:cubicBezTo>
                    <a:cubicBezTo>
                      <a:pt x="1707" y="2698"/>
                      <a:pt x="2179" y="2247"/>
                      <a:pt x="2194" y="1662"/>
                    </a:cubicBezTo>
                    <a:cubicBezTo>
                      <a:pt x="2255" y="1053"/>
                      <a:pt x="1798" y="550"/>
                      <a:pt x="1219" y="535"/>
                    </a:cubicBezTo>
                    <a:lnTo>
                      <a:pt x="1113" y="535"/>
                    </a:lnTo>
                    <a:cubicBezTo>
                      <a:pt x="1097" y="260"/>
                      <a:pt x="869" y="32"/>
                      <a:pt x="579" y="1"/>
                    </a:cubicBezTo>
                    <a:cubicBezTo>
                      <a:pt x="570" y="1"/>
                      <a:pt x="561" y="1"/>
                      <a:pt x="552" y="1"/>
                    </a:cubicBezTo>
                    <a:close/>
                    <a:moveTo>
                      <a:pt x="6157" y="2319"/>
                    </a:moveTo>
                    <a:cubicBezTo>
                      <a:pt x="6062" y="2319"/>
                      <a:pt x="5967" y="2343"/>
                      <a:pt x="5881" y="2393"/>
                    </a:cubicBezTo>
                    <a:cubicBezTo>
                      <a:pt x="5699" y="2485"/>
                      <a:pt x="5607" y="2668"/>
                      <a:pt x="5592" y="2866"/>
                    </a:cubicBezTo>
                    <a:cubicBezTo>
                      <a:pt x="5424" y="2866"/>
                      <a:pt x="5226" y="2896"/>
                      <a:pt x="5059" y="3003"/>
                    </a:cubicBezTo>
                    <a:cubicBezTo>
                      <a:pt x="4541" y="3307"/>
                      <a:pt x="4373" y="3947"/>
                      <a:pt x="4663" y="4465"/>
                    </a:cubicBezTo>
                    <a:cubicBezTo>
                      <a:pt x="4867" y="4813"/>
                      <a:pt x="5222" y="5003"/>
                      <a:pt x="5590" y="5003"/>
                    </a:cubicBezTo>
                    <a:cubicBezTo>
                      <a:pt x="5771" y="5003"/>
                      <a:pt x="5955" y="4957"/>
                      <a:pt x="6125" y="4862"/>
                    </a:cubicBezTo>
                    <a:cubicBezTo>
                      <a:pt x="6643" y="4557"/>
                      <a:pt x="6811" y="3917"/>
                      <a:pt x="6521" y="3399"/>
                    </a:cubicBezTo>
                    <a:cubicBezTo>
                      <a:pt x="6521" y="3353"/>
                      <a:pt x="6506" y="3338"/>
                      <a:pt x="6491" y="3323"/>
                    </a:cubicBezTo>
                    <a:cubicBezTo>
                      <a:pt x="6719" y="3155"/>
                      <a:pt x="6796" y="2835"/>
                      <a:pt x="6643" y="2591"/>
                    </a:cubicBezTo>
                    <a:cubicBezTo>
                      <a:pt x="6541" y="2418"/>
                      <a:pt x="6350" y="2319"/>
                      <a:pt x="6157" y="2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3" name="Google Shape;673;p35"/>
            <p:cNvGrpSpPr/>
            <p:nvPr/>
          </p:nvGrpSpPr>
          <p:grpSpPr>
            <a:xfrm>
              <a:off x="1378250" y="2202925"/>
              <a:ext cx="2709507" cy="2311950"/>
              <a:chOff x="1378250" y="2202925"/>
              <a:chExt cx="2709507" cy="2311950"/>
            </a:xfrm>
          </p:grpSpPr>
          <p:sp>
            <p:nvSpPr>
              <p:cNvPr id="674" name="Google Shape;674;p35"/>
              <p:cNvSpPr/>
              <p:nvPr/>
            </p:nvSpPr>
            <p:spPr>
              <a:xfrm>
                <a:off x="1787025" y="3892601"/>
                <a:ext cx="445831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36" y="3764"/>
                    </a:lnTo>
                    <a:lnTo>
                      <a:pt x="4236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3263518" y="3892601"/>
                <a:ext cx="447410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52" y="3764"/>
                    </a:lnTo>
                    <a:lnTo>
                      <a:pt x="4252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1480825" y="3257788"/>
                <a:ext cx="2542722" cy="1202492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11428" extrusionOk="0">
                    <a:moveTo>
                      <a:pt x="1" y="0"/>
                    </a:moveTo>
                    <a:lnTo>
                      <a:pt x="1" y="11427"/>
                    </a:lnTo>
                    <a:lnTo>
                      <a:pt x="24165" y="11427"/>
                    </a:lnTo>
                    <a:lnTo>
                      <a:pt x="241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1482403" y="3254527"/>
                <a:ext cx="2539565" cy="1205754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11459" extrusionOk="0">
                    <a:moveTo>
                      <a:pt x="382" y="1"/>
                    </a:moveTo>
                    <a:lnTo>
                      <a:pt x="382" y="8579"/>
                    </a:lnTo>
                    <a:lnTo>
                      <a:pt x="1" y="8579"/>
                    </a:lnTo>
                    <a:lnTo>
                      <a:pt x="1" y="11428"/>
                    </a:lnTo>
                    <a:lnTo>
                      <a:pt x="8761" y="11428"/>
                    </a:lnTo>
                    <a:lnTo>
                      <a:pt x="8761" y="8807"/>
                    </a:lnTo>
                    <a:lnTo>
                      <a:pt x="8777" y="8807"/>
                    </a:lnTo>
                    <a:lnTo>
                      <a:pt x="8777" y="8365"/>
                    </a:lnTo>
                    <a:lnTo>
                      <a:pt x="8487" y="8365"/>
                    </a:lnTo>
                    <a:lnTo>
                      <a:pt x="8487" y="31"/>
                    </a:lnTo>
                    <a:lnTo>
                      <a:pt x="7878" y="31"/>
                    </a:lnTo>
                    <a:lnTo>
                      <a:pt x="7878" y="8365"/>
                    </a:lnTo>
                    <a:lnTo>
                      <a:pt x="7527" y="8365"/>
                    </a:lnTo>
                    <a:lnTo>
                      <a:pt x="7527" y="8579"/>
                    </a:lnTo>
                    <a:lnTo>
                      <a:pt x="991" y="8579"/>
                    </a:lnTo>
                    <a:lnTo>
                      <a:pt x="991" y="1"/>
                    </a:lnTo>
                    <a:close/>
                    <a:moveTo>
                      <a:pt x="15496" y="46"/>
                    </a:moveTo>
                    <a:lnTo>
                      <a:pt x="15496" y="8381"/>
                    </a:lnTo>
                    <a:lnTo>
                      <a:pt x="15222" y="8381"/>
                    </a:lnTo>
                    <a:lnTo>
                      <a:pt x="15222" y="8822"/>
                    </a:lnTo>
                    <a:lnTo>
                      <a:pt x="15237" y="8822"/>
                    </a:lnTo>
                    <a:lnTo>
                      <a:pt x="15237" y="11458"/>
                    </a:lnTo>
                    <a:lnTo>
                      <a:pt x="24135" y="11458"/>
                    </a:lnTo>
                    <a:lnTo>
                      <a:pt x="24135" y="8594"/>
                    </a:lnTo>
                    <a:lnTo>
                      <a:pt x="24104" y="8594"/>
                    </a:lnTo>
                    <a:lnTo>
                      <a:pt x="24104" y="8381"/>
                    </a:lnTo>
                    <a:lnTo>
                      <a:pt x="23754" y="8381"/>
                    </a:lnTo>
                    <a:lnTo>
                      <a:pt x="23754" y="46"/>
                    </a:lnTo>
                    <a:lnTo>
                      <a:pt x="23144" y="46"/>
                    </a:lnTo>
                    <a:lnTo>
                      <a:pt x="23144" y="8381"/>
                    </a:lnTo>
                    <a:lnTo>
                      <a:pt x="22839" y="8381"/>
                    </a:lnTo>
                    <a:lnTo>
                      <a:pt x="22839" y="8594"/>
                    </a:lnTo>
                    <a:lnTo>
                      <a:pt x="16486" y="8594"/>
                    </a:lnTo>
                    <a:lnTo>
                      <a:pt x="16486" y="8381"/>
                    </a:lnTo>
                    <a:lnTo>
                      <a:pt x="16105" y="8381"/>
                    </a:lnTo>
                    <a:lnTo>
                      <a:pt x="16105" y="4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1480804" y="3236989"/>
                <a:ext cx="2542727" cy="102648"/>
              </a:xfrm>
              <a:custGeom>
                <a:avLst/>
                <a:gdLst/>
                <a:ahLst/>
                <a:cxnLst/>
                <a:rect l="l" t="t" r="r" b="b"/>
                <a:pathLst>
                  <a:path w="24104" h="976" extrusionOk="0">
                    <a:moveTo>
                      <a:pt x="1" y="0"/>
                    </a:moveTo>
                    <a:lnTo>
                      <a:pt x="1" y="975"/>
                    </a:lnTo>
                    <a:lnTo>
                      <a:pt x="24104" y="975"/>
                    </a:lnTo>
                    <a:lnTo>
                      <a:pt x="241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2380169" y="4251728"/>
                <a:ext cx="766447" cy="23412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2225" extrusionOk="0">
                    <a:moveTo>
                      <a:pt x="1" y="1"/>
                    </a:moveTo>
                    <a:lnTo>
                      <a:pt x="1" y="2225"/>
                    </a:lnTo>
                    <a:lnTo>
                      <a:pt x="7284" y="2225"/>
                    </a:lnTo>
                    <a:lnTo>
                      <a:pt x="72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1378250" y="4460275"/>
                <a:ext cx="2709507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25095" h="519" extrusionOk="0">
                    <a:moveTo>
                      <a:pt x="0" y="0"/>
                    </a:moveTo>
                    <a:lnTo>
                      <a:pt x="0" y="518"/>
                    </a:lnTo>
                    <a:lnTo>
                      <a:pt x="25094" y="518"/>
                    </a:lnTo>
                    <a:lnTo>
                      <a:pt x="250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2548526" y="3443718"/>
                <a:ext cx="412160" cy="784019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7451" extrusionOk="0">
                    <a:moveTo>
                      <a:pt x="1" y="1"/>
                    </a:moveTo>
                    <a:lnTo>
                      <a:pt x="1" y="7451"/>
                    </a:lnTo>
                    <a:lnTo>
                      <a:pt x="3916" y="7451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2078809" y="2242909"/>
                <a:ext cx="170041" cy="213393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2028" extrusionOk="0">
                    <a:moveTo>
                      <a:pt x="1" y="1"/>
                    </a:moveTo>
                    <a:lnTo>
                      <a:pt x="1" y="2027"/>
                    </a:lnTo>
                    <a:lnTo>
                      <a:pt x="1616" y="2027"/>
                    </a:lnTo>
                    <a:lnTo>
                      <a:pt x="16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1418322" y="2419264"/>
                <a:ext cx="2669411" cy="873880"/>
              </a:xfrm>
              <a:custGeom>
                <a:avLst/>
                <a:gdLst/>
                <a:ahLst/>
                <a:cxnLst/>
                <a:rect l="l" t="t" r="r" b="b"/>
                <a:pathLst>
                  <a:path w="25369" h="8305" extrusionOk="0">
                    <a:moveTo>
                      <a:pt x="4434" y="1"/>
                    </a:moveTo>
                    <a:lnTo>
                      <a:pt x="3946" y="915"/>
                    </a:lnTo>
                    <a:lnTo>
                      <a:pt x="3870" y="1052"/>
                    </a:lnTo>
                    <a:lnTo>
                      <a:pt x="3154" y="2393"/>
                    </a:lnTo>
                    <a:lnTo>
                      <a:pt x="3078" y="2545"/>
                    </a:lnTo>
                    <a:lnTo>
                      <a:pt x="2362" y="3871"/>
                    </a:lnTo>
                    <a:lnTo>
                      <a:pt x="2286" y="4008"/>
                    </a:lnTo>
                    <a:lnTo>
                      <a:pt x="1585" y="5333"/>
                    </a:lnTo>
                    <a:lnTo>
                      <a:pt x="1509" y="5486"/>
                    </a:lnTo>
                    <a:lnTo>
                      <a:pt x="777" y="6827"/>
                    </a:lnTo>
                    <a:lnTo>
                      <a:pt x="701" y="6964"/>
                    </a:lnTo>
                    <a:lnTo>
                      <a:pt x="0" y="8304"/>
                    </a:lnTo>
                    <a:lnTo>
                      <a:pt x="25368" y="8304"/>
                    </a:lnTo>
                    <a:lnTo>
                      <a:pt x="24667" y="6964"/>
                    </a:lnTo>
                    <a:lnTo>
                      <a:pt x="24591" y="6827"/>
                    </a:lnTo>
                    <a:lnTo>
                      <a:pt x="23860" y="5486"/>
                    </a:lnTo>
                    <a:lnTo>
                      <a:pt x="23784" y="5333"/>
                    </a:lnTo>
                    <a:lnTo>
                      <a:pt x="23083" y="4008"/>
                    </a:lnTo>
                    <a:lnTo>
                      <a:pt x="23007" y="3871"/>
                    </a:lnTo>
                    <a:lnTo>
                      <a:pt x="22275" y="2545"/>
                    </a:lnTo>
                    <a:lnTo>
                      <a:pt x="22199" y="2393"/>
                    </a:lnTo>
                    <a:lnTo>
                      <a:pt x="21498" y="1052"/>
                    </a:lnTo>
                    <a:lnTo>
                      <a:pt x="21422" y="915"/>
                    </a:lnTo>
                    <a:lnTo>
                      <a:pt x="2093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2101222" y="2210922"/>
                <a:ext cx="9786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92" y="305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2216652" y="2210922"/>
                <a:ext cx="11364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108" y="30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2078809" y="2202925"/>
                <a:ext cx="170041" cy="968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2" extrusionOk="0">
                    <a:moveTo>
                      <a:pt x="1" y="0"/>
                    </a:moveTo>
                    <a:lnTo>
                      <a:pt x="1" y="91"/>
                    </a:lnTo>
                    <a:lnTo>
                      <a:pt x="1616" y="91"/>
                    </a:lnTo>
                    <a:lnTo>
                      <a:pt x="16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1804702" y="3406890"/>
                <a:ext cx="415316" cy="487394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2" extrusionOk="0">
                    <a:moveTo>
                      <a:pt x="0" y="0"/>
                    </a:moveTo>
                    <a:lnTo>
                      <a:pt x="0" y="4632"/>
                    </a:lnTo>
                    <a:lnTo>
                      <a:pt x="3946" y="4632"/>
                    </a:lnTo>
                    <a:lnTo>
                      <a:pt x="39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1804702" y="3408468"/>
                <a:ext cx="333558" cy="484238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02" extrusionOk="0">
                    <a:moveTo>
                      <a:pt x="1691" y="0"/>
                    </a:moveTo>
                    <a:lnTo>
                      <a:pt x="0" y="2926"/>
                    </a:lnTo>
                    <a:lnTo>
                      <a:pt x="0" y="4602"/>
                    </a:lnTo>
                    <a:lnTo>
                      <a:pt x="503" y="4602"/>
                    </a:lnTo>
                    <a:lnTo>
                      <a:pt x="3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5"/>
              <p:cNvSpPr/>
              <p:nvPr/>
            </p:nvSpPr>
            <p:spPr>
              <a:xfrm>
                <a:off x="1953804" y="343245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74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5"/>
              <p:cNvSpPr/>
              <p:nvPr/>
            </p:nvSpPr>
            <p:spPr>
              <a:xfrm>
                <a:off x="3273199" y="3445296"/>
                <a:ext cx="415316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3" extrusionOk="0">
                    <a:moveTo>
                      <a:pt x="0" y="1"/>
                    </a:moveTo>
                    <a:lnTo>
                      <a:pt x="0" y="4633"/>
                    </a:lnTo>
                    <a:lnTo>
                      <a:pt x="3946" y="4633"/>
                    </a:lnTo>
                    <a:lnTo>
                      <a:pt x="39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3273199" y="3445296"/>
                <a:ext cx="333558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33" extrusionOk="0">
                    <a:moveTo>
                      <a:pt x="1707" y="1"/>
                    </a:moveTo>
                    <a:lnTo>
                      <a:pt x="0" y="2957"/>
                    </a:lnTo>
                    <a:lnTo>
                      <a:pt x="0" y="4633"/>
                    </a:lnTo>
                    <a:lnTo>
                      <a:pt x="503" y="4633"/>
                    </a:lnTo>
                    <a:lnTo>
                      <a:pt x="31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3422300" y="347254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90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1771031" y="3373218"/>
                <a:ext cx="1947894" cy="591671"/>
              </a:xfrm>
              <a:custGeom>
                <a:avLst/>
                <a:gdLst/>
                <a:ahLst/>
                <a:cxnLst/>
                <a:rect l="l" t="t" r="r" b="b"/>
                <a:pathLst>
                  <a:path w="18512" h="5623" extrusionOk="0">
                    <a:moveTo>
                      <a:pt x="3946" y="610"/>
                    </a:moveTo>
                    <a:lnTo>
                      <a:pt x="3946" y="1676"/>
                    </a:lnTo>
                    <a:lnTo>
                      <a:pt x="610" y="1676"/>
                    </a:lnTo>
                    <a:lnTo>
                      <a:pt x="610" y="610"/>
                    </a:lnTo>
                    <a:close/>
                    <a:moveTo>
                      <a:pt x="17902" y="975"/>
                    </a:moveTo>
                    <a:lnTo>
                      <a:pt x="17902" y="2042"/>
                    </a:lnTo>
                    <a:lnTo>
                      <a:pt x="14566" y="2042"/>
                    </a:lnTo>
                    <a:lnTo>
                      <a:pt x="14566" y="975"/>
                    </a:lnTo>
                    <a:close/>
                    <a:moveTo>
                      <a:pt x="3946" y="2286"/>
                    </a:moveTo>
                    <a:lnTo>
                      <a:pt x="3946" y="4632"/>
                    </a:lnTo>
                    <a:lnTo>
                      <a:pt x="610" y="4632"/>
                    </a:lnTo>
                    <a:lnTo>
                      <a:pt x="610" y="2286"/>
                    </a:lnTo>
                    <a:close/>
                    <a:moveTo>
                      <a:pt x="17902" y="2651"/>
                    </a:moveTo>
                    <a:lnTo>
                      <a:pt x="17902" y="4998"/>
                    </a:lnTo>
                    <a:lnTo>
                      <a:pt x="14566" y="4998"/>
                    </a:lnTo>
                    <a:lnTo>
                      <a:pt x="14566" y="2651"/>
                    </a:lnTo>
                    <a:close/>
                    <a:moveTo>
                      <a:pt x="0" y="0"/>
                    </a:moveTo>
                    <a:lnTo>
                      <a:pt x="0" y="5241"/>
                    </a:lnTo>
                    <a:lnTo>
                      <a:pt x="4541" y="5241"/>
                    </a:lnTo>
                    <a:lnTo>
                      <a:pt x="4541" y="0"/>
                    </a:lnTo>
                    <a:close/>
                    <a:moveTo>
                      <a:pt x="13956" y="381"/>
                    </a:moveTo>
                    <a:lnTo>
                      <a:pt x="13956" y="5622"/>
                    </a:lnTo>
                    <a:lnTo>
                      <a:pt x="18512" y="5622"/>
                    </a:lnTo>
                    <a:lnTo>
                      <a:pt x="18512" y="3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5"/>
              <p:cNvSpPr/>
              <p:nvPr/>
            </p:nvSpPr>
            <p:spPr>
              <a:xfrm>
                <a:off x="2415524" y="4278981"/>
                <a:ext cx="675008" cy="235805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2241" extrusionOk="0">
                    <a:moveTo>
                      <a:pt x="640" y="1"/>
                    </a:moveTo>
                    <a:lnTo>
                      <a:pt x="640" y="793"/>
                    </a:lnTo>
                    <a:lnTo>
                      <a:pt x="5790" y="793"/>
                    </a:lnTo>
                    <a:lnTo>
                      <a:pt x="5790" y="1"/>
                    </a:lnTo>
                    <a:close/>
                    <a:moveTo>
                      <a:pt x="0" y="1280"/>
                    </a:moveTo>
                    <a:lnTo>
                      <a:pt x="0" y="2240"/>
                    </a:lnTo>
                    <a:lnTo>
                      <a:pt x="6414" y="2240"/>
                    </a:lnTo>
                    <a:lnTo>
                      <a:pt x="6414" y="128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5"/>
              <p:cNvSpPr/>
              <p:nvPr/>
            </p:nvSpPr>
            <p:spPr>
              <a:xfrm>
                <a:off x="2415524" y="4322228"/>
                <a:ext cx="675008" cy="89966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855" extrusionOk="0">
                    <a:moveTo>
                      <a:pt x="610" y="1"/>
                    </a:moveTo>
                    <a:lnTo>
                      <a:pt x="0" y="854"/>
                    </a:lnTo>
                    <a:lnTo>
                      <a:pt x="6414" y="854"/>
                    </a:lnTo>
                    <a:lnTo>
                      <a:pt x="58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5"/>
              <p:cNvSpPr/>
              <p:nvPr/>
            </p:nvSpPr>
            <p:spPr>
              <a:xfrm>
                <a:off x="2484445" y="4229315"/>
                <a:ext cx="540322" cy="49771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473" extrusionOk="0">
                    <a:moveTo>
                      <a:pt x="366" y="0"/>
                    </a:moveTo>
                    <a:lnTo>
                      <a:pt x="0" y="473"/>
                    </a:lnTo>
                    <a:lnTo>
                      <a:pt x="5135" y="473"/>
                    </a:lnTo>
                    <a:lnTo>
                      <a:pt x="47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0" name="Google Shape;700;p35"/>
              <p:cNvGrpSpPr/>
              <p:nvPr/>
            </p:nvGrpSpPr>
            <p:grpSpPr>
              <a:xfrm>
                <a:off x="3131026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1" name="Google Shape;701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" name="Google Shape;706;p35"/>
              <p:cNvGrpSpPr/>
              <p:nvPr/>
            </p:nvGrpSpPr>
            <p:grpSpPr>
              <a:xfrm>
                <a:off x="2614537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7" name="Google Shape;707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2" name="Google Shape;712;p35"/>
            <p:cNvGrpSpPr/>
            <p:nvPr/>
          </p:nvGrpSpPr>
          <p:grpSpPr>
            <a:xfrm>
              <a:off x="462444" y="1004154"/>
              <a:ext cx="1308219" cy="1191327"/>
              <a:chOff x="6120293" y="888797"/>
              <a:chExt cx="1031312" cy="939236"/>
            </a:xfrm>
          </p:grpSpPr>
          <p:sp>
            <p:nvSpPr>
              <p:cNvPr id="713" name="Google Shape;713;p35"/>
              <p:cNvSpPr/>
              <p:nvPr/>
            </p:nvSpPr>
            <p:spPr>
              <a:xfrm>
                <a:off x="6120293" y="888797"/>
                <a:ext cx="1031312" cy="939236"/>
              </a:xfrm>
              <a:custGeom>
                <a:avLst/>
                <a:gdLst/>
                <a:ahLst/>
                <a:cxnLst/>
                <a:rect l="l" t="t" r="r" b="b"/>
                <a:pathLst>
                  <a:path w="33703" h="30694" extrusionOk="0">
                    <a:moveTo>
                      <a:pt x="16850" y="1"/>
                    </a:moveTo>
                    <a:cubicBezTo>
                      <a:pt x="12921" y="1"/>
                      <a:pt x="8990" y="1498"/>
                      <a:pt x="5989" y="4492"/>
                    </a:cubicBezTo>
                    <a:cubicBezTo>
                      <a:pt x="1" y="10495"/>
                      <a:pt x="1" y="20215"/>
                      <a:pt x="5989" y="26203"/>
                    </a:cubicBezTo>
                    <a:cubicBezTo>
                      <a:pt x="8990" y="29197"/>
                      <a:pt x="12921" y="30694"/>
                      <a:pt x="16850" y="30694"/>
                    </a:cubicBezTo>
                    <a:cubicBezTo>
                      <a:pt x="20779" y="30694"/>
                      <a:pt x="24706" y="29197"/>
                      <a:pt x="27700" y="26203"/>
                    </a:cubicBezTo>
                    <a:cubicBezTo>
                      <a:pt x="33703" y="20215"/>
                      <a:pt x="33703" y="10495"/>
                      <a:pt x="27700" y="4492"/>
                    </a:cubicBezTo>
                    <a:cubicBezTo>
                      <a:pt x="24706" y="1498"/>
                      <a:pt x="20779" y="1"/>
                      <a:pt x="16850" y="1"/>
                    </a:cubicBezTo>
                    <a:close/>
                  </a:path>
                </a:pathLst>
              </a:custGeom>
              <a:solidFill>
                <a:srgbClr val="FFF140">
                  <a:alpha val="54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5"/>
              <p:cNvSpPr/>
              <p:nvPr/>
            </p:nvSpPr>
            <p:spPr>
              <a:xfrm>
                <a:off x="6303526" y="1025762"/>
                <a:ext cx="665795" cy="665336"/>
              </a:xfrm>
              <a:custGeom>
                <a:avLst/>
                <a:gdLst/>
                <a:ahLst/>
                <a:cxnLst/>
                <a:rect l="l" t="t" r="r" b="b"/>
                <a:pathLst>
                  <a:path w="21758" h="21743" extrusionOk="0">
                    <a:moveTo>
                      <a:pt x="10879" y="0"/>
                    </a:moveTo>
                    <a:cubicBezTo>
                      <a:pt x="4876" y="0"/>
                      <a:pt x="1" y="4876"/>
                      <a:pt x="1" y="10864"/>
                    </a:cubicBezTo>
                    <a:cubicBezTo>
                      <a:pt x="1" y="16867"/>
                      <a:pt x="4876" y="21742"/>
                      <a:pt x="10879" y="21742"/>
                    </a:cubicBezTo>
                    <a:cubicBezTo>
                      <a:pt x="16882" y="21742"/>
                      <a:pt x="21758" y="16867"/>
                      <a:pt x="21758" y="10864"/>
                    </a:cubicBezTo>
                    <a:cubicBezTo>
                      <a:pt x="21758" y="4846"/>
                      <a:pt x="16882" y="0"/>
                      <a:pt x="10879" y="0"/>
                    </a:cubicBezTo>
                    <a:close/>
                  </a:path>
                </a:pathLst>
              </a:custGeom>
              <a:solidFill>
                <a:srgbClr val="FFFAD2">
                  <a:alpha val="67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5"/>
              <p:cNvSpPr/>
              <p:nvPr/>
            </p:nvSpPr>
            <p:spPr>
              <a:xfrm>
                <a:off x="6440584" y="1163309"/>
                <a:ext cx="390272" cy="390242"/>
              </a:xfrm>
              <a:custGeom>
                <a:avLst/>
                <a:gdLst/>
                <a:ahLst/>
                <a:cxnLst/>
                <a:rect l="l" t="t" r="r" b="b"/>
                <a:pathLst>
                  <a:path w="12754" h="12753" extrusionOk="0">
                    <a:moveTo>
                      <a:pt x="6385" y="0"/>
                    </a:moveTo>
                    <a:cubicBezTo>
                      <a:pt x="2850" y="0"/>
                      <a:pt x="1" y="2849"/>
                      <a:pt x="1" y="6369"/>
                    </a:cubicBezTo>
                    <a:cubicBezTo>
                      <a:pt x="1" y="9903"/>
                      <a:pt x="2850" y="12753"/>
                      <a:pt x="6385" y="12753"/>
                    </a:cubicBezTo>
                    <a:cubicBezTo>
                      <a:pt x="9904" y="12753"/>
                      <a:pt x="12753" y="9903"/>
                      <a:pt x="12753" y="6369"/>
                    </a:cubicBezTo>
                    <a:cubicBezTo>
                      <a:pt x="12753" y="2849"/>
                      <a:pt x="9904" y="0"/>
                      <a:pt x="63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6" name="Google Shape;716;p35"/>
          <p:cNvSpPr/>
          <p:nvPr/>
        </p:nvSpPr>
        <p:spPr>
          <a:xfrm>
            <a:off x="8062285" y="591882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5"/>
          <p:cNvSpPr/>
          <p:nvPr/>
        </p:nvSpPr>
        <p:spPr>
          <a:xfrm>
            <a:off x="3669708" y="190350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5A2B34-5D09-561E-FD97-20308E195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97" y="0"/>
            <a:ext cx="87990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882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60A837-9571-5E43-0204-47AFB88DB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29" y="0"/>
            <a:ext cx="89087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127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6DC55D-BE30-23DF-23D3-942B52F68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82" y="0"/>
            <a:ext cx="876263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802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5394E4-C556-EBEF-1430-7449D1F6A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17" y="0"/>
            <a:ext cx="885356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6029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596572-E4EF-33E4-0E72-21595D212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15" y="0"/>
            <a:ext cx="87845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331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20C59C-9D6A-09CE-2FCB-9C49139B1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73" y="0"/>
            <a:ext cx="877045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532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EC9A29-D63D-ABC8-5281-34B9DE600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26" y="0"/>
            <a:ext cx="900614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1276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6D3C6A-D620-DB1E-DEDF-917D1AB84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41" y="0"/>
            <a:ext cx="883791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8670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8BDB3A-EBAB-16DB-9040-60728B502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38" y="0"/>
            <a:ext cx="889012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701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914419-5A55-BB40-C102-6B54DCFD2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55" y="0"/>
            <a:ext cx="89050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71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" name="Google Shape;2384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385" name="Google Shape;2385;p46"/>
          <p:cNvSpPr txBox="1"/>
          <p:nvPr/>
        </p:nvSpPr>
        <p:spPr>
          <a:xfrm>
            <a:off x="806108" y="2363950"/>
            <a:ext cx="13479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2386" name="Google Shape;2386;p46"/>
          <p:cNvSpPr txBox="1"/>
          <p:nvPr/>
        </p:nvSpPr>
        <p:spPr>
          <a:xfrm>
            <a:off x="805980" y="2602865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Current challenges experienced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387" name="Google Shape;2387;p46"/>
          <p:cNvGrpSpPr/>
          <p:nvPr/>
        </p:nvGrpSpPr>
        <p:grpSpPr>
          <a:xfrm>
            <a:off x="1311036" y="1621550"/>
            <a:ext cx="338038" cy="337243"/>
            <a:chOff x="5985285" y="1188282"/>
            <a:chExt cx="338038" cy="337243"/>
          </a:xfrm>
        </p:grpSpPr>
        <p:sp>
          <p:nvSpPr>
            <p:cNvPr id="2388" name="Google Shape;2388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89" name="Google Shape;2389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391" name="Google Shape;2391;p46"/>
          <p:cNvSpPr txBox="1"/>
          <p:nvPr/>
        </p:nvSpPr>
        <p:spPr>
          <a:xfrm>
            <a:off x="2353330" y="3034439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Reliance centralised systems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392" name="Google Shape;2392;p46"/>
          <p:cNvGrpSpPr/>
          <p:nvPr/>
        </p:nvGrpSpPr>
        <p:grpSpPr>
          <a:xfrm>
            <a:off x="2858386" y="1621550"/>
            <a:ext cx="338038" cy="337243"/>
            <a:chOff x="5985285" y="1188282"/>
            <a:chExt cx="338038" cy="337243"/>
          </a:xfrm>
        </p:grpSpPr>
        <p:sp>
          <p:nvSpPr>
            <p:cNvPr id="2393" name="Google Shape;2393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94" name="Google Shape;2394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396" name="Google Shape;2396;p46"/>
          <p:cNvSpPr txBox="1"/>
          <p:nvPr/>
        </p:nvSpPr>
        <p:spPr>
          <a:xfrm>
            <a:off x="3900680" y="2451789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Increases costs and inefficiences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397" name="Google Shape;2397;p46"/>
          <p:cNvGrpSpPr/>
          <p:nvPr/>
        </p:nvGrpSpPr>
        <p:grpSpPr>
          <a:xfrm>
            <a:off x="4405736" y="1621550"/>
            <a:ext cx="338038" cy="337243"/>
            <a:chOff x="5985285" y="1188282"/>
            <a:chExt cx="338038" cy="337243"/>
          </a:xfrm>
        </p:grpSpPr>
        <p:sp>
          <p:nvSpPr>
            <p:cNvPr id="2398" name="Google Shape;2398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99" name="Google Shape;2399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400" name="Google Shape;2400;p46"/>
          <p:cNvSpPr txBox="1"/>
          <p:nvPr/>
        </p:nvSpPr>
        <p:spPr>
          <a:xfrm>
            <a:off x="5448158" y="2946600"/>
            <a:ext cx="13479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2401" name="Google Shape;2401;p46"/>
          <p:cNvSpPr txBox="1"/>
          <p:nvPr/>
        </p:nvSpPr>
        <p:spPr>
          <a:xfrm>
            <a:off x="5448030" y="3129858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Fraudulent reporting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402" name="Google Shape;2402;p46"/>
          <p:cNvGrpSpPr/>
          <p:nvPr/>
        </p:nvGrpSpPr>
        <p:grpSpPr>
          <a:xfrm>
            <a:off x="5953086" y="1621550"/>
            <a:ext cx="338038" cy="337243"/>
            <a:chOff x="5985285" y="1188282"/>
            <a:chExt cx="338038" cy="337243"/>
          </a:xfrm>
        </p:grpSpPr>
        <p:sp>
          <p:nvSpPr>
            <p:cNvPr id="2403" name="Google Shape;2403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04" name="Google Shape;2404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406" name="Google Shape;2406;p46"/>
          <p:cNvSpPr txBox="1"/>
          <p:nvPr/>
        </p:nvSpPr>
        <p:spPr>
          <a:xfrm>
            <a:off x="6996877" y="2451789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Hinders investment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407" name="Google Shape;2407;p46"/>
          <p:cNvGrpSpPr/>
          <p:nvPr/>
        </p:nvGrpSpPr>
        <p:grpSpPr>
          <a:xfrm>
            <a:off x="7500436" y="1621550"/>
            <a:ext cx="338038" cy="337243"/>
            <a:chOff x="5985285" y="1188282"/>
            <a:chExt cx="338038" cy="337243"/>
          </a:xfrm>
        </p:grpSpPr>
        <p:sp>
          <p:nvSpPr>
            <p:cNvPr id="2408" name="Google Shape;2408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09" name="Google Shape;2409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cxnSp>
        <p:nvCxnSpPr>
          <p:cNvPr id="2410" name="Google Shape;2410;p46"/>
          <p:cNvCxnSpPr>
            <a:stCxn id="2389" idx="6"/>
            <a:endCxn id="2394" idx="2"/>
          </p:cNvCxnSpPr>
          <p:nvPr/>
        </p:nvCxnSpPr>
        <p:spPr>
          <a:xfrm>
            <a:off x="1564501" y="1790168"/>
            <a:ext cx="1378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1" name="Google Shape;2411;p46"/>
          <p:cNvCxnSpPr>
            <a:stCxn id="2394" idx="6"/>
            <a:endCxn id="2399" idx="2"/>
          </p:cNvCxnSpPr>
          <p:nvPr/>
        </p:nvCxnSpPr>
        <p:spPr>
          <a:xfrm>
            <a:off x="3111851" y="1790168"/>
            <a:ext cx="1378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2" name="Google Shape;2412;p46"/>
          <p:cNvCxnSpPr>
            <a:stCxn id="2399" idx="6"/>
            <a:endCxn id="2404" idx="2"/>
          </p:cNvCxnSpPr>
          <p:nvPr/>
        </p:nvCxnSpPr>
        <p:spPr>
          <a:xfrm>
            <a:off x="4659201" y="1790168"/>
            <a:ext cx="1378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3" name="Google Shape;2413;p46"/>
          <p:cNvCxnSpPr>
            <a:stCxn id="2404" idx="6"/>
            <a:endCxn id="2409" idx="2"/>
          </p:cNvCxnSpPr>
          <p:nvPr/>
        </p:nvCxnSpPr>
        <p:spPr>
          <a:xfrm>
            <a:off x="6206551" y="1790168"/>
            <a:ext cx="1378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4" name="Google Shape;2414;p46"/>
          <p:cNvCxnSpPr>
            <a:stCxn id="2389" idx="4"/>
            <a:endCxn id="2385" idx="0"/>
          </p:cNvCxnSpPr>
          <p:nvPr/>
        </p:nvCxnSpPr>
        <p:spPr>
          <a:xfrm rot="-5400000" flipH="1">
            <a:off x="1235701" y="2118968"/>
            <a:ext cx="489300" cy="6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5" name="Google Shape;2415;p46"/>
          <p:cNvCxnSpPr>
            <a:cxnSpLocks/>
            <a:stCxn id="2394" idx="4"/>
          </p:cNvCxnSpPr>
          <p:nvPr/>
        </p:nvCxnSpPr>
        <p:spPr>
          <a:xfrm rot="-5400000" flipH="1">
            <a:off x="2491751" y="2410268"/>
            <a:ext cx="1071900" cy="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6" name="Google Shape;2416;p46"/>
          <p:cNvCxnSpPr>
            <a:cxnSpLocks/>
            <a:stCxn id="2399" idx="4"/>
          </p:cNvCxnSpPr>
          <p:nvPr/>
        </p:nvCxnSpPr>
        <p:spPr>
          <a:xfrm rot="-5400000" flipH="1">
            <a:off x="4330401" y="2118968"/>
            <a:ext cx="489300" cy="6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7" name="Google Shape;2417;p46"/>
          <p:cNvCxnSpPr>
            <a:stCxn id="2404" idx="4"/>
            <a:endCxn id="2400" idx="0"/>
          </p:cNvCxnSpPr>
          <p:nvPr/>
        </p:nvCxnSpPr>
        <p:spPr>
          <a:xfrm rot="-5400000" flipH="1">
            <a:off x="5586451" y="2410268"/>
            <a:ext cx="1071900" cy="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8" name="Google Shape;2418;p46"/>
          <p:cNvCxnSpPr>
            <a:cxnSpLocks/>
            <a:stCxn id="2409" idx="4"/>
          </p:cNvCxnSpPr>
          <p:nvPr/>
        </p:nvCxnSpPr>
        <p:spPr>
          <a:xfrm rot="-5400000" flipH="1">
            <a:off x="7425101" y="2118968"/>
            <a:ext cx="489300" cy="6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419" name="Google Shape;2419;p46"/>
          <p:cNvGrpSpPr/>
          <p:nvPr/>
        </p:nvGrpSpPr>
        <p:grpSpPr>
          <a:xfrm>
            <a:off x="7991667" y="1017737"/>
            <a:ext cx="687704" cy="153887"/>
            <a:chOff x="5906767" y="105437"/>
            <a:chExt cx="687704" cy="153887"/>
          </a:xfrm>
        </p:grpSpPr>
        <p:sp>
          <p:nvSpPr>
            <p:cNvPr id="2420" name="Google Shape;2420;p46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21" name="Google Shape;2421;p46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422" name="Google Shape;2422;p46"/>
          <p:cNvSpPr/>
          <p:nvPr/>
        </p:nvSpPr>
        <p:spPr>
          <a:xfrm>
            <a:off x="3111847" y="4435382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  <p:extLst>
      <p:ext uri="{BB962C8B-B14F-4D97-AF65-F5344CB8AC3E}">
        <p14:creationId xmlns:p14="http://schemas.microsoft.com/office/powerpoint/2010/main" val="20303560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BE033C-68AF-00C3-2809-55A8EF7D1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76" y="0"/>
            <a:ext cx="866324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7986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2C5859-0448-7E5F-A6E3-F12EB660B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06" y="0"/>
            <a:ext cx="87857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897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D947FB-0E38-8C6C-921A-E20579FFA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04" y="0"/>
            <a:ext cx="86979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687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5BA953-D0CF-DACF-39F0-4F5731D61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80" y="0"/>
            <a:ext cx="899484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751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4513C5-D72B-9CF3-40D5-0F2F4EA9C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89" y="0"/>
            <a:ext cx="87872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3244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3B976D-938A-C7E0-061C-7A2DBFE2C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78" y="0"/>
            <a:ext cx="86860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5456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46A3BA-0CE1-7277-5EF7-D48926E86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44" y="0"/>
            <a:ext cx="875031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5339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6B47E4-B865-CECB-2A36-9A64BABB2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06" y="0"/>
            <a:ext cx="87857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701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307B58-F021-1ABB-252A-5D2AB104F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11" y="0"/>
            <a:ext cx="87851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8693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A96E73-BD57-5EB5-8B75-12BDB0EF0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61" y="0"/>
            <a:ext cx="874247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821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5"/>
          <p:cNvSpPr txBox="1">
            <a:spLocks noGrp="1"/>
          </p:cNvSpPr>
          <p:nvPr>
            <p:ph type="title"/>
          </p:nvPr>
        </p:nvSpPr>
        <p:spPr>
          <a:xfrm>
            <a:off x="4991899" y="2241550"/>
            <a:ext cx="3070385" cy="16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664" name="Google Shape;664;p35"/>
          <p:cNvSpPr txBox="1">
            <a:spLocks noGrp="1"/>
          </p:cNvSpPr>
          <p:nvPr>
            <p:ph type="title" idx="2"/>
          </p:nvPr>
        </p:nvSpPr>
        <p:spPr>
          <a:xfrm>
            <a:off x="5105625" y="1235475"/>
            <a:ext cx="125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grpSp>
        <p:nvGrpSpPr>
          <p:cNvPr id="665" name="Google Shape;665;p35"/>
          <p:cNvGrpSpPr/>
          <p:nvPr/>
        </p:nvGrpSpPr>
        <p:grpSpPr>
          <a:xfrm>
            <a:off x="-428365" y="1004154"/>
            <a:ext cx="5097518" cy="5138490"/>
            <a:chOff x="-428365" y="1004154"/>
            <a:chExt cx="5097518" cy="5138490"/>
          </a:xfrm>
        </p:grpSpPr>
        <p:sp>
          <p:nvSpPr>
            <p:cNvPr id="666" name="Google Shape;666;p35"/>
            <p:cNvSpPr/>
            <p:nvPr/>
          </p:nvSpPr>
          <p:spPr>
            <a:xfrm rot="159684">
              <a:off x="-383293" y="3970092"/>
              <a:ext cx="5007376" cy="2057407"/>
            </a:xfrm>
            <a:custGeom>
              <a:avLst/>
              <a:gdLst/>
              <a:ahLst/>
              <a:cxnLst/>
              <a:rect l="l" t="t" r="r" b="b"/>
              <a:pathLst>
                <a:path w="30960" h="23708" extrusionOk="0">
                  <a:moveTo>
                    <a:pt x="30274" y="8761"/>
                  </a:moveTo>
                  <a:cubicBezTo>
                    <a:pt x="28842" y="2926"/>
                    <a:pt x="22291" y="0"/>
                    <a:pt x="17019" y="2849"/>
                  </a:cubicBezTo>
                  <a:cubicBezTo>
                    <a:pt x="16958" y="2895"/>
                    <a:pt x="16882" y="2926"/>
                    <a:pt x="16821" y="2941"/>
                  </a:cubicBezTo>
                  <a:cubicBezTo>
                    <a:pt x="14658" y="4160"/>
                    <a:pt x="11839" y="4449"/>
                    <a:pt x="9340" y="4495"/>
                  </a:cubicBezTo>
                  <a:cubicBezTo>
                    <a:pt x="3505" y="4571"/>
                    <a:pt x="2636" y="7633"/>
                    <a:pt x="1890" y="10071"/>
                  </a:cubicBezTo>
                  <a:cubicBezTo>
                    <a:pt x="1" y="16287"/>
                    <a:pt x="5516" y="20889"/>
                    <a:pt x="10513" y="22290"/>
                  </a:cubicBezTo>
                  <a:cubicBezTo>
                    <a:pt x="15541" y="23707"/>
                    <a:pt x="24226" y="23418"/>
                    <a:pt x="28797" y="17430"/>
                  </a:cubicBezTo>
                  <a:cubicBezTo>
                    <a:pt x="30960" y="14642"/>
                    <a:pt x="30914" y="11397"/>
                    <a:pt x="30274" y="8761"/>
                  </a:cubicBezTo>
                  <a:close/>
                </a:path>
              </a:pathLst>
            </a:custGeom>
            <a:solidFill>
              <a:srgbClr val="D0D861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35"/>
            <p:cNvGrpSpPr/>
            <p:nvPr/>
          </p:nvGrpSpPr>
          <p:grpSpPr>
            <a:xfrm>
              <a:off x="671237" y="3328288"/>
              <a:ext cx="716676" cy="1123890"/>
              <a:chOff x="442219" y="2897626"/>
              <a:chExt cx="208417" cy="326839"/>
            </a:xfrm>
          </p:grpSpPr>
          <p:sp>
            <p:nvSpPr>
              <p:cNvPr id="668" name="Google Shape;668;p35"/>
              <p:cNvSpPr/>
              <p:nvPr/>
            </p:nvSpPr>
            <p:spPr>
              <a:xfrm>
                <a:off x="464587" y="2897626"/>
                <a:ext cx="157621" cy="231734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7573" extrusionOk="0">
                    <a:moveTo>
                      <a:pt x="2515" y="1"/>
                    </a:moveTo>
                    <a:cubicBezTo>
                      <a:pt x="1860" y="1"/>
                      <a:pt x="1326" y="534"/>
                      <a:pt x="1326" y="1189"/>
                    </a:cubicBezTo>
                    <a:cubicBezTo>
                      <a:pt x="1326" y="1555"/>
                      <a:pt x="1494" y="1905"/>
                      <a:pt x="1738" y="2103"/>
                    </a:cubicBezTo>
                    <a:cubicBezTo>
                      <a:pt x="1661" y="2317"/>
                      <a:pt x="1601" y="2530"/>
                      <a:pt x="1601" y="2758"/>
                    </a:cubicBezTo>
                    <a:cubicBezTo>
                      <a:pt x="671" y="3109"/>
                      <a:pt x="1" y="4038"/>
                      <a:pt x="1" y="5074"/>
                    </a:cubicBezTo>
                    <a:cubicBezTo>
                      <a:pt x="1" y="6476"/>
                      <a:pt x="1128" y="7573"/>
                      <a:pt x="2499" y="7573"/>
                    </a:cubicBezTo>
                    <a:cubicBezTo>
                      <a:pt x="3871" y="7573"/>
                      <a:pt x="4998" y="6445"/>
                      <a:pt x="4998" y="5074"/>
                    </a:cubicBezTo>
                    <a:cubicBezTo>
                      <a:pt x="4998" y="4663"/>
                      <a:pt x="4876" y="4236"/>
                      <a:pt x="4693" y="3901"/>
                    </a:cubicBezTo>
                    <a:cubicBezTo>
                      <a:pt x="4983" y="3612"/>
                      <a:pt x="5150" y="3215"/>
                      <a:pt x="5150" y="2774"/>
                    </a:cubicBezTo>
                    <a:cubicBezTo>
                      <a:pt x="5150" y="1920"/>
                      <a:pt x="4541" y="1189"/>
                      <a:pt x="3718" y="1037"/>
                    </a:cubicBezTo>
                    <a:cubicBezTo>
                      <a:pt x="3642" y="442"/>
                      <a:pt x="3124" y="1"/>
                      <a:pt x="2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5"/>
              <p:cNvSpPr/>
              <p:nvPr/>
            </p:nvSpPr>
            <p:spPr>
              <a:xfrm>
                <a:off x="539190" y="3017914"/>
                <a:ext cx="4682" cy="20655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50" extrusionOk="0">
                    <a:moveTo>
                      <a:pt x="77" y="1"/>
                    </a:moveTo>
                    <a:cubicBezTo>
                      <a:pt x="46" y="1"/>
                      <a:pt x="0" y="46"/>
                      <a:pt x="0" y="77"/>
                    </a:cubicBezTo>
                    <a:lnTo>
                      <a:pt x="0" y="6674"/>
                    </a:lnTo>
                    <a:cubicBezTo>
                      <a:pt x="0" y="6704"/>
                      <a:pt x="46" y="6750"/>
                      <a:pt x="77" y="6750"/>
                    </a:cubicBezTo>
                    <a:cubicBezTo>
                      <a:pt x="122" y="6750"/>
                      <a:pt x="153" y="6704"/>
                      <a:pt x="153" y="6674"/>
                    </a:cubicBezTo>
                    <a:lnTo>
                      <a:pt x="153" y="77"/>
                    </a:lnTo>
                    <a:cubicBezTo>
                      <a:pt x="153" y="46"/>
                      <a:pt x="122" y="1"/>
                      <a:pt x="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5"/>
              <p:cNvSpPr/>
              <p:nvPr/>
            </p:nvSpPr>
            <p:spPr>
              <a:xfrm>
                <a:off x="538731" y="3061244"/>
                <a:ext cx="100735" cy="96115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3141" extrusionOk="0">
                    <a:moveTo>
                      <a:pt x="3190" y="0"/>
                    </a:moveTo>
                    <a:cubicBezTo>
                      <a:pt x="3160" y="0"/>
                      <a:pt x="3133" y="13"/>
                      <a:pt x="3124" y="32"/>
                    </a:cubicBezTo>
                    <a:lnTo>
                      <a:pt x="1768" y="2363"/>
                    </a:lnTo>
                    <a:lnTo>
                      <a:pt x="61" y="2972"/>
                    </a:lnTo>
                    <a:cubicBezTo>
                      <a:pt x="15" y="2988"/>
                      <a:pt x="0" y="3033"/>
                      <a:pt x="15" y="3064"/>
                    </a:cubicBezTo>
                    <a:cubicBezTo>
                      <a:pt x="46" y="3094"/>
                      <a:pt x="61" y="3125"/>
                      <a:pt x="92" y="3125"/>
                    </a:cubicBezTo>
                    <a:cubicBezTo>
                      <a:pt x="92" y="3125"/>
                      <a:pt x="122" y="3125"/>
                      <a:pt x="107" y="3140"/>
                    </a:cubicBezTo>
                    <a:lnTo>
                      <a:pt x="1874" y="2515"/>
                    </a:lnTo>
                    <a:cubicBezTo>
                      <a:pt x="1890" y="2500"/>
                      <a:pt x="1905" y="2500"/>
                      <a:pt x="1905" y="2470"/>
                    </a:cubicBezTo>
                    <a:lnTo>
                      <a:pt x="3261" y="123"/>
                    </a:lnTo>
                    <a:cubicBezTo>
                      <a:pt x="3291" y="93"/>
                      <a:pt x="3276" y="32"/>
                      <a:pt x="3246" y="17"/>
                    </a:cubicBezTo>
                    <a:cubicBezTo>
                      <a:pt x="3228" y="5"/>
                      <a:pt x="3208" y="0"/>
                      <a:pt x="31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5"/>
              <p:cNvSpPr/>
              <p:nvPr/>
            </p:nvSpPr>
            <p:spPr>
              <a:xfrm>
                <a:off x="473461" y="3000962"/>
                <a:ext cx="70411" cy="93452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3054" extrusionOk="0">
                    <a:moveTo>
                      <a:pt x="85" y="1"/>
                    </a:moveTo>
                    <a:cubicBezTo>
                      <a:pt x="76" y="1"/>
                      <a:pt x="68" y="2"/>
                      <a:pt x="61" y="6"/>
                    </a:cubicBezTo>
                    <a:cubicBezTo>
                      <a:pt x="15" y="21"/>
                      <a:pt x="0" y="67"/>
                      <a:pt x="15" y="97"/>
                    </a:cubicBezTo>
                    <a:lnTo>
                      <a:pt x="594" y="1743"/>
                    </a:lnTo>
                    <a:cubicBezTo>
                      <a:pt x="594" y="1758"/>
                      <a:pt x="594" y="1773"/>
                      <a:pt x="610" y="1773"/>
                    </a:cubicBezTo>
                    <a:lnTo>
                      <a:pt x="2179" y="3038"/>
                    </a:lnTo>
                    <a:cubicBezTo>
                      <a:pt x="2194" y="3053"/>
                      <a:pt x="2209" y="3053"/>
                      <a:pt x="2225" y="3053"/>
                    </a:cubicBezTo>
                    <a:cubicBezTo>
                      <a:pt x="2255" y="3053"/>
                      <a:pt x="2270" y="3053"/>
                      <a:pt x="2286" y="3038"/>
                    </a:cubicBezTo>
                    <a:cubicBezTo>
                      <a:pt x="2301" y="2992"/>
                      <a:pt x="2301" y="2931"/>
                      <a:pt x="2270" y="2916"/>
                    </a:cubicBezTo>
                    <a:lnTo>
                      <a:pt x="732" y="1682"/>
                    </a:lnTo>
                    <a:lnTo>
                      <a:pt x="153" y="67"/>
                    </a:lnTo>
                    <a:cubicBezTo>
                      <a:pt x="141" y="20"/>
                      <a:pt x="112" y="1"/>
                      <a:pt x="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5"/>
              <p:cNvSpPr/>
              <p:nvPr/>
            </p:nvSpPr>
            <p:spPr>
              <a:xfrm>
                <a:off x="442219" y="2975931"/>
                <a:ext cx="208417" cy="153092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5003" extrusionOk="0">
                    <a:moveTo>
                      <a:pt x="552" y="1"/>
                    </a:moveTo>
                    <a:cubicBezTo>
                      <a:pt x="259" y="1"/>
                      <a:pt x="15" y="239"/>
                      <a:pt x="0" y="535"/>
                    </a:cubicBezTo>
                    <a:cubicBezTo>
                      <a:pt x="0" y="748"/>
                      <a:pt x="92" y="915"/>
                      <a:pt x="244" y="1037"/>
                    </a:cubicBezTo>
                    <a:cubicBezTo>
                      <a:pt x="138" y="1190"/>
                      <a:pt x="92" y="1357"/>
                      <a:pt x="61" y="1571"/>
                    </a:cubicBezTo>
                    <a:cubicBezTo>
                      <a:pt x="46" y="2165"/>
                      <a:pt x="503" y="2652"/>
                      <a:pt x="1097" y="2698"/>
                    </a:cubicBezTo>
                    <a:cubicBezTo>
                      <a:pt x="1107" y="2698"/>
                      <a:pt x="1117" y="2698"/>
                      <a:pt x="1126" y="2698"/>
                    </a:cubicBezTo>
                    <a:cubicBezTo>
                      <a:pt x="1707" y="2698"/>
                      <a:pt x="2179" y="2247"/>
                      <a:pt x="2194" y="1662"/>
                    </a:cubicBezTo>
                    <a:cubicBezTo>
                      <a:pt x="2255" y="1053"/>
                      <a:pt x="1798" y="550"/>
                      <a:pt x="1219" y="535"/>
                    </a:cubicBezTo>
                    <a:lnTo>
                      <a:pt x="1113" y="535"/>
                    </a:lnTo>
                    <a:cubicBezTo>
                      <a:pt x="1097" y="260"/>
                      <a:pt x="869" y="32"/>
                      <a:pt x="579" y="1"/>
                    </a:cubicBezTo>
                    <a:cubicBezTo>
                      <a:pt x="570" y="1"/>
                      <a:pt x="561" y="1"/>
                      <a:pt x="552" y="1"/>
                    </a:cubicBezTo>
                    <a:close/>
                    <a:moveTo>
                      <a:pt x="6157" y="2319"/>
                    </a:moveTo>
                    <a:cubicBezTo>
                      <a:pt x="6062" y="2319"/>
                      <a:pt x="5967" y="2343"/>
                      <a:pt x="5881" y="2393"/>
                    </a:cubicBezTo>
                    <a:cubicBezTo>
                      <a:pt x="5699" y="2485"/>
                      <a:pt x="5607" y="2668"/>
                      <a:pt x="5592" y="2866"/>
                    </a:cubicBezTo>
                    <a:cubicBezTo>
                      <a:pt x="5424" y="2866"/>
                      <a:pt x="5226" y="2896"/>
                      <a:pt x="5059" y="3003"/>
                    </a:cubicBezTo>
                    <a:cubicBezTo>
                      <a:pt x="4541" y="3307"/>
                      <a:pt x="4373" y="3947"/>
                      <a:pt x="4663" y="4465"/>
                    </a:cubicBezTo>
                    <a:cubicBezTo>
                      <a:pt x="4867" y="4813"/>
                      <a:pt x="5222" y="5003"/>
                      <a:pt x="5590" y="5003"/>
                    </a:cubicBezTo>
                    <a:cubicBezTo>
                      <a:pt x="5771" y="5003"/>
                      <a:pt x="5955" y="4957"/>
                      <a:pt x="6125" y="4862"/>
                    </a:cubicBezTo>
                    <a:cubicBezTo>
                      <a:pt x="6643" y="4557"/>
                      <a:pt x="6811" y="3917"/>
                      <a:pt x="6521" y="3399"/>
                    </a:cubicBezTo>
                    <a:cubicBezTo>
                      <a:pt x="6521" y="3353"/>
                      <a:pt x="6506" y="3338"/>
                      <a:pt x="6491" y="3323"/>
                    </a:cubicBezTo>
                    <a:cubicBezTo>
                      <a:pt x="6719" y="3155"/>
                      <a:pt x="6796" y="2835"/>
                      <a:pt x="6643" y="2591"/>
                    </a:cubicBezTo>
                    <a:cubicBezTo>
                      <a:pt x="6541" y="2418"/>
                      <a:pt x="6350" y="2319"/>
                      <a:pt x="6157" y="2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3" name="Google Shape;673;p35"/>
            <p:cNvGrpSpPr/>
            <p:nvPr/>
          </p:nvGrpSpPr>
          <p:grpSpPr>
            <a:xfrm>
              <a:off x="1378250" y="2202925"/>
              <a:ext cx="2709507" cy="2311950"/>
              <a:chOff x="1378250" y="2202925"/>
              <a:chExt cx="2709507" cy="2311950"/>
            </a:xfrm>
          </p:grpSpPr>
          <p:sp>
            <p:nvSpPr>
              <p:cNvPr id="674" name="Google Shape;674;p35"/>
              <p:cNvSpPr/>
              <p:nvPr/>
            </p:nvSpPr>
            <p:spPr>
              <a:xfrm>
                <a:off x="1787025" y="3892601"/>
                <a:ext cx="445831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36" y="3764"/>
                    </a:lnTo>
                    <a:lnTo>
                      <a:pt x="4236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3263518" y="3892601"/>
                <a:ext cx="447410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52" y="3764"/>
                    </a:lnTo>
                    <a:lnTo>
                      <a:pt x="4252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1480825" y="3257788"/>
                <a:ext cx="2542722" cy="1202492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11428" extrusionOk="0">
                    <a:moveTo>
                      <a:pt x="1" y="0"/>
                    </a:moveTo>
                    <a:lnTo>
                      <a:pt x="1" y="11427"/>
                    </a:lnTo>
                    <a:lnTo>
                      <a:pt x="24165" y="11427"/>
                    </a:lnTo>
                    <a:lnTo>
                      <a:pt x="241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1482403" y="3254527"/>
                <a:ext cx="2539565" cy="1205754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11459" extrusionOk="0">
                    <a:moveTo>
                      <a:pt x="382" y="1"/>
                    </a:moveTo>
                    <a:lnTo>
                      <a:pt x="382" y="8579"/>
                    </a:lnTo>
                    <a:lnTo>
                      <a:pt x="1" y="8579"/>
                    </a:lnTo>
                    <a:lnTo>
                      <a:pt x="1" y="11428"/>
                    </a:lnTo>
                    <a:lnTo>
                      <a:pt x="8761" y="11428"/>
                    </a:lnTo>
                    <a:lnTo>
                      <a:pt x="8761" y="8807"/>
                    </a:lnTo>
                    <a:lnTo>
                      <a:pt x="8777" y="8807"/>
                    </a:lnTo>
                    <a:lnTo>
                      <a:pt x="8777" y="8365"/>
                    </a:lnTo>
                    <a:lnTo>
                      <a:pt x="8487" y="8365"/>
                    </a:lnTo>
                    <a:lnTo>
                      <a:pt x="8487" y="31"/>
                    </a:lnTo>
                    <a:lnTo>
                      <a:pt x="7878" y="31"/>
                    </a:lnTo>
                    <a:lnTo>
                      <a:pt x="7878" y="8365"/>
                    </a:lnTo>
                    <a:lnTo>
                      <a:pt x="7527" y="8365"/>
                    </a:lnTo>
                    <a:lnTo>
                      <a:pt x="7527" y="8579"/>
                    </a:lnTo>
                    <a:lnTo>
                      <a:pt x="991" y="8579"/>
                    </a:lnTo>
                    <a:lnTo>
                      <a:pt x="991" y="1"/>
                    </a:lnTo>
                    <a:close/>
                    <a:moveTo>
                      <a:pt x="15496" y="46"/>
                    </a:moveTo>
                    <a:lnTo>
                      <a:pt x="15496" y="8381"/>
                    </a:lnTo>
                    <a:lnTo>
                      <a:pt x="15222" y="8381"/>
                    </a:lnTo>
                    <a:lnTo>
                      <a:pt x="15222" y="8822"/>
                    </a:lnTo>
                    <a:lnTo>
                      <a:pt x="15237" y="8822"/>
                    </a:lnTo>
                    <a:lnTo>
                      <a:pt x="15237" y="11458"/>
                    </a:lnTo>
                    <a:lnTo>
                      <a:pt x="24135" y="11458"/>
                    </a:lnTo>
                    <a:lnTo>
                      <a:pt x="24135" y="8594"/>
                    </a:lnTo>
                    <a:lnTo>
                      <a:pt x="24104" y="8594"/>
                    </a:lnTo>
                    <a:lnTo>
                      <a:pt x="24104" y="8381"/>
                    </a:lnTo>
                    <a:lnTo>
                      <a:pt x="23754" y="8381"/>
                    </a:lnTo>
                    <a:lnTo>
                      <a:pt x="23754" y="46"/>
                    </a:lnTo>
                    <a:lnTo>
                      <a:pt x="23144" y="46"/>
                    </a:lnTo>
                    <a:lnTo>
                      <a:pt x="23144" y="8381"/>
                    </a:lnTo>
                    <a:lnTo>
                      <a:pt x="22839" y="8381"/>
                    </a:lnTo>
                    <a:lnTo>
                      <a:pt x="22839" y="8594"/>
                    </a:lnTo>
                    <a:lnTo>
                      <a:pt x="16486" y="8594"/>
                    </a:lnTo>
                    <a:lnTo>
                      <a:pt x="16486" y="8381"/>
                    </a:lnTo>
                    <a:lnTo>
                      <a:pt x="16105" y="8381"/>
                    </a:lnTo>
                    <a:lnTo>
                      <a:pt x="16105" y="4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1480804" y="3236989"/>
                <a:ext cx="2542727" cy="102648"/>
              </a:xfrm>
              <a:custGeom>
                <a:avLst/>
                <a:gdLst/>
                <a:ahLst/>
                <a:cxnLst/>
                <a:rect l="l" t="t" r="r" b="b"/>
                <a:pathLst>
                  <a:path w="24104" h="976" extrusionOk="0">
                    <a:moveTo>
                      <a:pt x="1" y="0"/>
                    </a:moveTo>
                    <a:lnTo>
                      <a:pt x="1" y="975"/>
                    </a:lnTo>
                    <a:lnTo>
                      <a:pt x="24104" y="975"/>
                    </a:lnTo>
                    <a:lnTo>
                      <a:pt x="241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2380169" y="4251728"/>
                <a:ext cx="766447" cy="23412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2225" extrusionOk="0">
                    <a:moveTo>
                      <a:pt x="1" y="1"/>
                    </a:moveTo>
                    <a:lnTo>
                      <a:pt x="1" y="2225"/>
                    </a:lnTo>
                    <a:lnTo>
                      <a:pt x="7284" y="2225"/>
                    </a:lnTo>
                    <a:lnTo>
                      <a:pt x="72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1378250" y="4460275"/>
                <a:ext cx="2709507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25095" h="519" extrusionOk="0">
                    <a:moveTo>
                      <a:pt x="0" y="0"/>
                    </a:moveTo>
                    <a:lnTo>
                      <a:pt x="0" y="518"/>
                    </a:lnTo>
                    <a:lnTo>
                      <a:pt x="25094" y="518"/>
                    </a:lnTo>
                    <a:lnTo>
                      <a:pt x="250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2548526" y="3443718"/>
                <a:ext cx="412160" cy="784019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7451" extrusionOk="0">
                    <a:moveTo>
                      <a:pt x="1" y="1"/>
                    </a:moveTo>
                    <a:lnTo>
                      <a:pt x="1" y="7451"/>
                    </a:lnTo>
                    <a:lnTo>
                      <a:pt x="3916" y="7451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2078809" y="2242909"/>
                <a:ext cx="170041" cy="213393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2028" extrusionOk="0">
                    <a:moveTo>
                      <a:pt x="1" y="1"/>
                    </a:moveTo>
                    <a:lnTo>
                      <a:pt x="1" y="2027"/>
                    </a:lnTo>
                    <a:lnTo>
                      <a:pt x="1616" y="2027"/>
                    </a:lnTo>
                    <a:lnTo>
                      <a:pt x="16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1418322" y="2419264"/>
                <a:ext cx="2669411" cy="873880"/>
              </a:xfrm>
              <a:custGeom>
                <a:avLst/>
                <a:gdLst/>
                <a:ahLst/>
                <a:cxnLst/>
                <a:rect l="l" t="t" r="r" b="b"/>
                <a:pathLst>
                  <a:path w="25369" h="8305" extrusionOk="0">
                    <a:moveTo>
                      <a:pt x="4434" y="1"/>
                    </a:moveTo>
                    <a:lnTo>
                      <a:pt x="3946" y="915"/>
                    </a:lnTo>
                    <a:lnTo>
                      <a:pt x="3870" y="1052"/>
                    </a:lnTo>
                    <a:lnTo>
                      <a:pt x="3154" y="2393"/>
                    </a:lnTo>
                    <a:lnTo>
                      <a:pt x="3078" y="2545"/>
                    </a:lnTo>
                    <a:lnTo>
                      <a:pt x="2362" y="3871"/>
                    </a:lnTo>
                    <a:lnTo>
                      <a:pt x="2286" y="4008"/>
                    </a:lnTo>
                    <a:lnTo>
                      <a:pt x="1585" y="5333"/>
                    </a:lnTo>
                    <a:lnTo>
                      <a:pt x="1509" y="5486"/>
                    </a:lnTo>
                    <a:lnTo>
                      <a:pt x="777" y="6827"/>
                    </a:lnTo>
                    <a:lnTo>
                      <a:pt x="701" y="6964"/>
                    </a:lnTo>
                    <a:lnTo>
                      <a:pt x="0" y="8304"/>
                    </a:lnTo>
                    <a:lnTo>
                      <a:pt x="25368" y="8304"/>
                    </a:lnTo>
                    <a:lnTo>
                      <a:pt x="24667" y="6964"/>
                    </a:lnTo>
                    <a:lnTo>
                      <a:pt x="24591" y="6827"/>
                    </a:lnTo>
                    <a:lnTo>
                      <a:pt x="23860" y="5486"/>
                    </a:lnTo>
                    <a:lnTo>
                      <a:pt x="23784" y="5333"/>
                    </a:lnTo>
                    <a:lnTo>
                      <a:pt x="23083" y="4008"/>
                    </a:lnTo>
                    <a:lnTo>
                      <a:pt x="23007" y="3871"/>
                    </a:lnTo>
                    <a:lnTo>
                      <a:pt x="22275" y="2545"/>
                    </a:lnTo>
                    <a:lnTo>
                      <a:pt x="22199" y="2393"/>
                    </a:lnTo>
                    <a:lnTo>
                      <a:pt x="21498" y="1052"/>
                    </a:lnTo>
                    <a:lnTo>
                      <a:pt x="21422" y="915"/>
                    </a:lnTo>
                    <a:lnTo>
                      <a:pt x="2093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2101222" y="2210922"/>
                <a:ext cx="9786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92" y="305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2216652" y="2210922"/>
                <a:ext cx="11364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108" y="30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2078809" y="2202925"/>
                <a:ext cx="170041" cy="968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2" extrusionOk="0">
                    <a:moveTo>
                      <a:pt x="1" y="0"/>
                    </a:moveTo>
                    <a:lnTo>
                      <a:pt x="1" y="91"/>
                    </a:lnTo>
                    <a:lnTo>
                      <a:pt x="1616" y="91"/>
                    </a:lnTo>
                    <a:lnTo>
                      <a:pt x="16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1804702" y="3406890"/>
                <a:ext cx="415316" cy="487394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2" extrusionOk="0">
                    <a:moveTo>
                      <a:pt x="0" y="0"/>
                    </a:moveTo>
                    <a:lnTo>
                      <a:pt x="0" y="4632"/>
                    </a:lnTo>
                    <a:lnTo>
                      <a:pt x="3946" y="4632"/>
                    </a:lnTo>
                    <a:lnTo>
                      <a:pt x="39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1804702" y="3408468"/>
                <a:ext cx="333558" cy="484238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02" extrusionOk="0">
                    <a:moveTo>
                      <a:pt x="1691" y="0"/>
                    </a:moveTo>
                    <a:lnTo>
                      <a:pt x="0" y="2926"/>
                    </a:lnTo>
                    <a:lnTo>
                      <a:pt x="0" y="4602"/>
                    </a:lnTo>
                    <a:lnTo>
                      <a:pt x="503" y="4602"/>
                    </a:lnTo>
                    <a:lnTo>
                      <a:pt x="3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5"/>
              <p:cNvSpPr/>
              <p:nvPr/>
            </p:nvSpPr>
            <p:spPr>
              <a:xfrm>
                <a:off x="1953804" y="343245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74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5"/>
              <p:cNvSpPr/>
              <p:nvPr/>
            </p:nvSpPr>
            <p:spPr>
              <a:xfrm>
                <a:off x="3273199" y="3445296"/>
                <a:ext cx="415316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3" extrusionOk="0">
                    <a:moveTo>
                      <a:pt x="0" y="1"/>
                    </a:moveTo>
                    <a:lnTo>
                      <a:pt x="0" y="4633"/>
                    </a:lnTo>
                    <a:lnTo>
                      <a:pt x="3946" y="4633"/>
                    </a:lnTo>
                    <a:lnTo>
                      <a:pt x="39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3273199" y="3445296"/>
                <a:ext cx="333558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33" extrusionOk="0">
                    <a:moveTo>
                      <a:pt x="1707" y="1"/>
                    </a:moveTo>
                    <a:lnTo>
                      <a:pt x="0" y="2957"/>
                    </a:lnTo>
                    <a:lnTo>
                      <a:pt x="0" y="4633"/>
                    </a:lnTo>
                    <a:lnTo>
                      <a:pt x="503" y="4633"/>
                    </a:lnTo>
                    <a:lnTo>
                      <a:pt x="31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3422300" y="347254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90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1771031" y="3373218"/>
                <a:ext cx="1947894" cy="591671"/>
              </a:xfrm>
              <a:custGeom>
                <a:avLst/>
                <a:gdLst/>
                <a:ahLst/>
                <a:cxnLst/>
                <a:rect l="l" t="t" r="r" b="b"/>
                <a:pathLst>
                  <a:path w="18512" h="5623" extrusionOk="0">
                    <a:moveTo>
                      <a:pt x="3946" y="610"/>
                    </a:moveTo>
                    <a:lnTo>
                      <a:pt x="3946" y="1676"/>
                    </a:lnTo>
                    <a:lnTo>
                      <a:pt x="610" y="1676"/>
                    </a:lnTo>
                    <a:lnTo>
                      <a:pt x="610" y="610"/>
                    </a:lnTo>
                    <a:close/>
                    <a:moveTo>
                      <a:pt x="17902" y="975"/>
                    </a:moveTo>
                    <a:lnTo>
                      <a:pt x="17902" y="2042"/>
                    </a:lnTo>
                    <a:lnTo>
                      <a:pt x="14566" y="2042"/>
                    </a:lnTo>
                    <a:lnTo>
                      <a:pt x="14566" y="975"/>
                    </a:lnTo>
                    <a:close/>
                    <a:moveTo>
                      <a:pt x="3946" y="2286"/>
                    </a:moveTo>
                    <a:lnTo>
                      <a:pt x="3946" y="4632"/>
                    </a:lnTo>
                    <a:lnTo>
                      <a:pt x="610" y="4632"/>
                    </a:lnTo>
                    <a:lnTo>
                      <a:pt x="610" y="2286"/>
                    </a:lnTo>
                    <a:close/>
                    <a:moveTo>
                      <a:pt x="17902" y="2651"/>
                    </a:moveTo>
                    <a:lnTo>
                      <a:pt x="17902" y="4998"/>
                    </a:lnTo>
                    <a:lnTo>
                      <a:pt x="14566" y="4998"/>
                    </a:lnTo>
                    <a:lnTo>
                      <a:pt x="14566" y="2651"/>
                    </a:lnTo>
                    <a:close/>
                    <a:moveTo>
                      <a:pt x="0" y="0"/>
                    </a:moveTo>
                    <a:lnTo>
                      <a:pt x="0" y="5241"/>
                    </a:lnTo>
                    <a:lnTo>
                      <a:pt x="4541" y="5241"/>
                    </a:lnTo>
                    <a:lnTo>
                      <a:pt x="4541" y="0"/>
                    </a:lnTo>
                    <a:close/>
                    <a:moveTo>
                      <a:pt x="13956" y="381"/>
                    </a:moveTo>
                    <a:lnTo>
                      <a:pt x="13956" y="5622"/>
                    </a:lnTo>
                    <a:lnTo>
                      <a:pt x="18512" y="5622"/>
                    </a:lnTo>
                    <a:lnTo>
                      <a:pt x="18512" y="3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5"/>
              <p:cNvSpPr/>
              <p:nvPr/>
            </p:nvSpPr>
            <p:spPr>
              <a:xfrm>
                <a:off x="2415524" y="4278981"/>
                <a:ext cx="675008" cy="235805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2241" extrusionOk="0">
                    <a:moveTo>
                      <a:pt x="640" y="1"/>
                    </a:moveTo>
                    <a:lnTo>
                      <a:pt x="640" y="793"/>
                    </a:lnTo>
                    <a:lnTo>
                      <a:pt x="5790" y="793"/>
                    </a:lnTo>
                    <a:lnTo>
                      <a:pt x="5790" y="1"/>
                    </a:lnTo>
                    <a:close/>
                    <a:moveTo>
                      <a:pt x="0" y="1280"/>
                    </a:moveTo>
                    <a:lnTo>
                      <a:pt x="0" y="2240"/>
                    </a:lnTo>
                    <a:lnTo>
                      <a:pt x="6414" y="2240"/>
                    </a:lnTo>
                    <a:lnTo>
                      <a:pt x="6414" y="128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5"/>
              <p:cNvSpPr/>
              <p:nvPr/>
            </p:nvSpPr>
            <p:spPr>
              <a:xfrm>
                <a:off x="2415524" y="4322228"/>
                <a:ext cx="675008" cy="89966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855" extrusionOk="0">
                    <a:moveTo>
                      <a:pt x="610" y="1"/>
                    </a:moveTo>
                    <a:lnTo>
                      <a:pt x="0" y="854"/>
                    </a:lnTo>
                    <a:lnTo>
                      <a:pt x="6414" y="854"/>
                    </a:lnTo>
                    <a:lnTo>
                      <a:pt x="58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5"/>
              <p:cNvSpPr/>
              <p:nvPr/>
            </p:nvSpPr>
            <p:spPr>
              <a:xfrm>
                <a:off x="2484445" y="4229315"/>
                <a:ext cx="540322" cy="49771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473" extrusionOk="0">
                    <a:moveTo>
                      <a:pt x="366" y="0"/>
                    </a:moveTo>
                    <a:lnTo>
                      <a:pt x="0" y="473"/>
                    </a:lnTo>
                    <a:lnTo>
                      <a:pt x="5135" y="473"/>
                    </a:lnTo>
                    <a:lnTo>
                      <a:pt x="47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0" name="Google Shape;700;p35"/>
              <p:cNvGrpSpPr/>
              <p:nvPr/>
            </p:nvGrpSpPr>
            <p:grpSpPr>
              <a:xfrm>
                <a:off x="3131026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1" name="Google Shape;701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" name="Google Shape;706;p35"/>
              <p:cNvGrpSpPr/>
              <p:nvPr/>
            </p:nvGrpSpPr>
            <p:grpSpPr>
              <a:xfrm>
                <a:off x="2614537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7" name="Google Shape;707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2" name="Google Shape;712;p35"/>
            <p:cNvGrpSpPr/>
            <p:nvPr/>
          </p:nvGrpSpPr>
          <p:grpSpPr>
            <a:xfrm>
              <a:off x="462444" y="1004154"/>
              <a:ext cx="1308219" cy="1191327"/>
              <a:chOff x="6120293" y="888797"/>
              <a:chExt cx="1031312" cy="939236"/>
            </a:xfrm>
          </p:grpSpPr>
          <p:sp>
            <p:nvSpPr>
              <p:cNvPr id="713" name="Google Shape;713;p35"/>
              <p:cNvSpPr/>
              <p:nvPr/>
            </p:nvSpPr>
            <p:spPr>
              <a:xfrm>
                <a:off x="6120293" y="888797"/>
                <a:ext cx="1031312" cy="939236"/>
              </a:xfrm>
              <a:custGeom>
                <a:avLst/>
                <a:gdLst/>
                <a:ahLst/>
                <a:cxnLst/>
                <a:rect l="l" t="t" r="r" b="b"/>
                <a:pathLst>
                  <a:path w="33703" h="30694" extrusionOk="0">
                    <a:moveTo>
                      <a:pt x="16850" y="1"/>
                    </a:moveTo>
                    <a:cubicBezTo>
                      <a:pt x="12921" y="1"/>
                      <a:pt x="8990" y="1498"/>
                      <a:pt x="5989" y="4492"/>
                    </a:cubicBezTo>
                    <a:cubicBezTo>
                      <a:pt x="1" y="10495"/>
                      <a:pt x="1" y="20215"/>
                      <a:pt x="5989" y="26203"/>
                    </a:cubicBezTo>
                    <a:cubicBezTo>
                      <a:pt x="8990" y="29197"/>
                      <a:pt x="12921" y="30694"/>
                      <a:pt x="16850" y="30694"/>
                    </a:cubicBezTo>
                    <a:cubicBezTo>
                      <a:pt x="20779" y="30694"/>
                      <a:pt x="24706" y="29197"/>
                      <a:pt x="27700" y="26203"/>
                    </a:cubicBezTo>
                    <a:cubicBezTo>
                      <a:pt x="33703" y="20215"/>
                      <a:pt x="33703" y="10495"/>
                      <a:pt x="27700" y="4492"/>
                    </a:cubicBezTo>
                    <a:cubicBezTo>
                      <a:pt x="24706" y="1498"/>
                      <a:pt x="20779" y="1"/>
                      <a:pt x="16850" y="1"/>
                    </a:cubicBezTo>
                    <a:close/>
                  </a:path>
                </a:pathLst>
              </a:custGeom>
              <a:solidFill>
                <a:srgbClr val="FFF140">
                  <a:alpha val="54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5"/>
              <p:cNvSpPr/>
              <p:nvPr/>
            </p:nvSpPr>
            <p:spPr>
              <a:xfrm>
                <a:off x="6303526" y="1025762"/>
                <a:ext cx="665795" cy="665336"/>
              </a:xfrm>
              <a:custGeom>
                <a:avLst/>
                <a:gdLst/>
                <a:ahLst/>
                <a:cxnLst/>
                <a:rect l="l" t="t" r="r" b="b"/>
                <a:pathLst>
                  <a:path w="21758" h="21743" extrusionOk="0">
                    <a:moveTo>
                      <a:pt x="10879" y="0"/>
                    </a:moveTo>
                    <a:cubicBezTo>
                      <a:pt x="4876" y="0"/>
                      <a:pt x="1" y="4876"/>
                      <a:pt x="1" y="10864"/>
                    </a:cubicBezTo>
                    <a:cubicBezTo>
                      <a:pt x="1" y="16867"/>
                      <a:pt x="4876" y="21742"/>
                      <a:pt x="10879" y="21742"/>
                    </a:cubicBezTo>
                    <a:cubicBezTo>
                      <a:pt x="16882" y="21742"/>
                      <a:pt x="21758" y="16867"/>
                      <a:pt x="21758" y="10864"/>
                    </a:cubicBezTo>
                    <a:cubicBezTo>
                      <a:pt x="21758" y="4846"/>
                      <a:pt x="16882" y="0"/>
                      <a:pt x="10879" y="0"/>
                    </a:cubicBezTo>
                    <a:close/>
                  </a:path>
                </a:pathLst>
              </a:custGeom>
              <a:solidFill>
                <a:srgbClr val="FFFAD2">
                  <a:alpha val="67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5"/>
              <p:cNvSpPr/>
              <p:nvPr/>
            </p:nvSpPr>
            <p:spPr>
              <a:xfrm>
                <a:off x="6440584" y="1163309"/>
                <a:ext cx="390272" cy="390242"/>
              </a:xfrm>
              <a:custGeom>
                <a:avLst/>
                <a:gdLst/>
                <a:ahLst/>
                <a:cxnLst/>
                <a:rect l="l" t="t" r="r" b="b"/>
                <a:pathLst>
                  <a:path w="12754" h="12753" extrusionOk="0">
                    <a:moveTo>
                      <a:pt x="6385" y="0"/>
                    </a:moveTo>
                    <a:cubicBezTo>
                      <a:pt x="2850" y="0"/>
                      <a:pt x="1" y="2849"/>
                      <a:pt x="1" y="6369"/>
                    </a:cubicBezTo>
                    <a:cubicBezTo>
                      <a:pt x="1" y="9903"/>
                      <a:pt x="2850" y="12753"/>
                      <a:pt x="6385" y="12753"/>
                    </a:cubicBezTo>
                    <a:cubicBezTo>
                      <a:pt x="9904" y="12753"/>
                      <a:pt x="12753" y="9903"/>
                      <a:pt x="12753" y="6369"/>
                    </a:cubicBezTo>
                    <a:cubicBezTo>
                      <a:pt x="12753" y="2849"/>
                      <a:pt x="9904" y="0"/>
                      <a:pt x="63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6" name="Google Shape;716;p35"/>
          <p:cNvSpPr/>
          <p:nvPr/>
        </p:nvSpPr>
        <p:spPr>
          <a:xfrm>
            <a:off x="8062285" y="591882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5"/>
          <p:cNvSpPr/>
          <p:nvPr/>
        </p:nvSpPr>
        <p:spPr>
          <a:xfrm>
            <a:off x="3669708" y="190350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65610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BE8114-A5B3-CCEA-5D47-5CED3F6C2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7" y="0"/>
            <a:ext cx="886348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5256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5"/>
          <p:cNvSpPr txBox="1">
            <a:spLocks noGrp="1"/>
          </p:cNvSpPr>
          <p:nvPr>
            <p:ph type="title"/>
          </p:nvPr>
        </p:nvSpPr>
        <p:spPr>
          <a:xfrm>
            <a:off x="4349988" y="1581211"/>
            <a:ext cx="4331568" cy="16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grpSp>
        <p:nvGrpSpPr>
          <p:cNvPr id="665" name="Google Shape;665;p35"/>
          <p:cNvGrpSpPr/>
          <p:nvPr/>
        </p:nvGrpSpPr>
        <p:grpSpPr>
          <a:xfrm>
            <a:off x="-428365" y="1004154"/>
            <a:ext cx="5097518" cy="5138490"/>
            <a:chOff x="-428365" y="1004154"/>
            <a:chExt cx="5097518" cy="5138490"/>
          </a:xfrm>
        </p:grpSpPr>
        <p:sp>
          <p:nvSpPr>
            <p:cNvPr id="666" name="Google Shape;666;p35"/>
            <p:cNvSpPr/>
            <p:nvPr/>
          </p:nvSpPr>
          <p:spPr>
            <a:xfrm rot="159684">
              <a:off x="-383293" y="3970092"/>
              <a:ext cx="5007376" cy="2057407"/>
            </a:xfrm>
            <a:custGeom>
              <a:avLst/>
              <a:gdLst/>
              <a:ahLst/>
              <a:cxnLst/>
              <a:rect l="l" t="t" r="r" b="b"/>
              <a:pathLst>
                <a:path w="30960" h="23708" extrusionOk="0">
                  <a:moveTo>
                    <a:pt x="30274" y="8761"/>
                  </a:moveTo>
                  <a:cubicBezTo>
                    <a:pt x="28842" y="2926"/>
                    <a:pt x="22291" y="0"/>
                    <a:pt x="17019" y="2849"/>
                  </a:cubicBezTo>
                  <a:cubicBezTo>
                    <a:pt x="16958" y="2895"/>
                    <a:pt x="16882" y="2926"/>
                    <a:pt x="16821" y="2941"/>
                  </a:cubicBezTo>
                  <a:cubicBezTo>
                    <a:pt x="14658" y="4160"/>
                    <a:pt x="11839" y="4449"/>
                    <a:pt x="9340" y="4495"/>
                  </a:cubicBezTo>
                  <a:cubicBezTo>
                    <a:pt x="3505" y="4571"/>
                    <a:pt x="2636" y="7633"/>
                    <a:pt x="1890" y="10071"/>
                  </a:cubicBezTo>
                  <a:cubicBezTo>
                    <a:pt x="1" y="16287"/>
                    <a:pt x="5516" y="20889"/>
                    <a:pt x="10513" y="22290"/>
                  </a:cubicBezTo>
                  <a:cubicBezTo>
                    <a:pt x="15541" y="23707"/>
                    <a:pt x="24226" y="23418"/>
                    <a:pt x="28797" y="17430"/>
                  </a:cubicBezTo>
                  <a:cubicBezTo>
                    <a:pt x="30960" y="14642"/>
                    <a:pt x="30914" y="11397"/>
                    <a:pt x="30274" y="8761"/>
                  </a:cubicBezTo>
                  <a:close/>
                </a:path>
              </a:pathLst>
            </a:custGeom>
            <a:solidFill>
              <a:srgbClr val="D0D861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35"/>
            <p:cNvGrpSpPr/>
            <p:nvPr/>
          </p:nvGrpSpPr>
          <p:grpSpPr>
            <a:xfrm>
              <a:off x="671237" y="3328288"/>
              <a:ext cx="716676" cy="1123890"/>
              <a:chOff x="442219" y="2897626"/>
              <a:chExt cx="208417" cy="326839"/>
            </a:xfrm>
          </p:grpSpPr>
          <p:sp>
            <p:nvSpPr>
              <p:cNvPr id="668" name="Google Shape;668;p35"/>
              <p:cNvSpPr/>
              <p:nvPr/>
            </p:nvSpPr>
            <p:spPr>
              <a:xfrm>
                <a:off x="464587" y="2897626"/>
                <a:ext cx="157621" cy="231734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7573" extrusionOk="0">
                    <a:moveTo>
                      <a:pt x="2515" y="1"/>
                    </a:moveTo>
                    <a:cubicBezTo>
                      <a:pt x="1860" y="1"/>
                      <a:pt x="1326" y="534"/>
                      <a:pt x="1326" y="1189"/>
                    </a:cubicBezTo>
                    <a:cubicBezTo>
                      <a:pt x="1326" y="1555"/>
                      <a:pt x="1494" y="1905"/>
                      <a:pt x="1738" y="2103"/>
                    </a:cubicBezTo>
                    <a:cubicBezTo>
                      <a:pt x="1661" y="2317"/>
                      <a:pt x="1601" y="2530"/>
                      <a:pt x="1601" y="2758"/>
                    </a:cubicBezTo>
                    <a:cubicBezTo>
                      <a:pt x="671" y="3109"/>
                      <a:pt x="1" y="4038"/>
                      <a:pt x="1" y="5074"/>
                    </a:cubicBezTo>
                    <a:cubicBezTo>
                      <a:pt x="1" y="6476"/>
                      <a:pt x="1128" y="7573"/>
                      <a:pt x="2499" y="7573"/>
                    </a:cubicBezTo>
                    <a:cubicBezTo>
                      <a:pt x="3871" y="7573"/>
                      <a:pt x="4998" y="6445"/>
                      <a:pt x="4998" y="5074"/>
                    </a:cubicBezTo>
                    <a:cubicBezTo>
                      <a:pt x="4998" y="4663"/>
                      <a:pt x="4876" y="4236"/>
                      <a:pt x="4693" y="3901"/>
                    </a:cubicBezTo>
                    <a:cubicBezTo>
                      <a:pt x="4983" y="3612"/>
                      <a:pt x="5150" y="3215"/>
                      <a:pt x="5150" y="2774"/>
                    </a:cubicBezTo>
                    <a:cubicBezTo>
                      <a:pt x="5150" y="1920"/>
                      <a:pt x="4541" y="1189"/>
                      <a:pt x="3718" y="1037"/>
                    </a:cubicBezTo>
                    <a:cubicBezTo>
                      <a:pt x="3642" y="442"/>
                      <a:pt x="3124" y="1"/>
                      <a:pt x="2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5"/>
              <p:cNvSpPr/>
              <p:nvPr/>
            </p:nvSpPr>
            <p:spPr>
              <a:xfrm>
                <a:off x="539190" y="3017914"/>
                <a:ext cx="4682" cy="20655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50" extrusionOk="0">
                    <a:moveTo>
                      <a:pt x="77" y="1"/>
                    </a:moveTo>
                    <a:cubicBezTo>
                      <a:pt x="46" y="1"/>
                      <a:pt x="0" y="46"/>
                      <a:pt x="0" y="77"/>
                    </a:cubicBezTo>
                    <a:lnTo>
                      <a:pt x="0" y="6674"/>
                    </a:lnTo>
                    <a:cubicBezTo>
                      <a:pt x="0" y="6704"/>
                      <a:pt x="46" y="6750"/>
                      <a:pt x="77" y="6750"/>
                    </a:cubicBezTo>
                    <a:cubicBezTo>
                      <a:pt x="122" y="6750"/>
                      <a:pt x="153" y="6704"/>
                      <a:pt x="153" y="6674"/>
                    </a:cubicBezTo>
                    <a:lnTo>
                      <a:pt x="153" y="77"/>
                    </a:lnTo>
                    <a:cubicBezTo>
                      <a:pt x="153" y="46"/>
                      <a:pt x="122" y="1"/>
                      <a:pt x="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5"/>
              <p:cNvSpPr/>
              <p:nvPr/>
            </p:nvSpPr>
            <p:spPr>
              <a:xfrm>
                <a:off x="538731" y="3061244"/>
                <a:ext cx="100735" cy="96115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3141" extrusionOk="0">
                    <a:moveTo>
                      <a:pt x="3190" y="0"/>
                    </a:moveTo>
                    <a:cubicBezTo>
                      <a:pt x="3160" y="0"/>
                      <a:pt x="3133" y="13"/>
                      <a:pt x="3124" y="32"/>
                    </a:cubicBezTo>
                    <a:lnTo>
                      <a:pt x="1768" y="2363"/>
                    </a:lnTo>
                    <a:lnTo>
                      <a:pt x="61" y="2972"/>
                    </a:lnTo>
                    <a:cubicBezTo>
                      <a:pt x="15" y="2988"/>
                      <a:pt x="0" y="3033"/>
                      <a:pt x="15" y="3064"/>
                    </a:cubicBezTo>
                    <a:cubicBezTo>
                      <a:pt x="46" y="3094"/>
                      <a:pt x="61" y="3125"/>
                      <a:pt x="92" y="3125"/>
                    </a:cubicBezTo>
                    <a:cubicBezTo>
                      <a:pt x="92" y="3125"/>
                      <a:pt x="122" y="3125"/>
                      <a:pt x="107" y="3140"/>
                    </a:cubicBezTo>
                    <a:lnTo>
                      <a:pt x="1874" y="2515"/>
                    </a:lnTo>
                    <a:cubicBezTo>
                      <a:pt x="1890" y="2500"/>
                      <a:pt x="1905" y="2500"/>
                      <a:pt x="1905" y="2470"/>
                    </a:cubicBezTo>
                    <a:lnTo>
                      <a:pt x="3261" y="123"/>
                    </a:lnTo>
                    <a:cubicBezTo>
                      <a:pt x="3291" y="93"/>
                      <a:pt x="3276" y="32"/>
                      <a:pt x="3246" y="17"/>
                    </a:cubicBezTo>
                    <a:cubicBezTo>
                      <a:pt x="3228" y="5"/>
                      <a:pt x="3208" y="0"/>
                      <a:pt x="31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5"/>
              <p:cNvSpPr/>
              <p:nvPr/>
            </p:nvSpPr>
            <p:spPr>
              <a:xfrm>
                <a:off x="473461" y="3000962"/>
                <a:ext cx="70411" cy="93452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3054" extrusionOk="0">
                    <a:moveTo>
                      <a:pt x="85" y="1"/>
                    </a:moveTo>
                    <a:cubicBezTo>
                      <a:pt x="76" y="1"/>
                      <a:pt x="68" y="2"/>
                      <a:pt x="61" y="6"/>
                    </a:cubicBezTo>
                    <a:cubicBezTo>
                      <a:pt x="15" y="21"/>
                      <a:pt x="0" y="67"/>
                      <a:pt x="15" y="97"/>
                    </a:cubicBezTo>
                    <a:lnTo>
                      <a:pt x="594" y="1743"/>
                    </a:lnTo>
                    <a:cubicBezTo>
                      <a:pt x="594" y="1758"/>
                      <a:pt x="594" y="1773"/>
                      <a:pt x="610" y="1773"/>
                    </a:cubicBezTo>
                    <a:lnTo>
                      <a:pt x="2179" y="3038"/>
                    </a:lnTo>
                    <a:cubicBezTo>
                      <a:pt x="2194" y="3053"/>
                      <a:pt x="2209" y="3053"/>
                      <a:pt x="2225" y="3053"/>
                    </a:cubicBezTo>
                    <a:cubicBezTo>
                      <a:pt x="2255" y="3053"/>
                      <a:pt x="2270" y="3053"/>
                      <a:pt x="2286" y="3038"/>
                    </a:cubicBezTo>
                    <a:cubicBezTo>
                      <a:pt x="2301" y="2992"/>
                      <a:pt x="2301" y="2931"/>
                      <a:pt x="2270" y="2916"/>
                    </a:cubicBezTo>
                    <a:lnTo>
                      <a:pt x="732" y="1682"/>
                    </a:lnTo>
                    <a:lnTo>
                      <a:pt x="153" y="67"/>
                    </a:lnTo>
                    <a:cubicBezTo>
                      <a:pt x="141" y="20"/>
                      <a:pt x="112" y="1"/>
                      <a:pt x="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5"/>
              <p:cNvSpPr/>
              <p:nvPr/>
            </p:nvSpPr>
            <p:spPr>
              <a:xfrm>
                <a:off x="442219" y="2975931"/>
                <a:ext cx="208417" cy="153092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5003" extrusionOk="0">
                    <a:moveTo>
                      <a:pt x="552" y="1"/>
                    </a:moveTo>
                    <a:cubicBezTo>
                      <a:pt x="259" y="1"/>
                      <a:pt x="15" y="239"/>
                      <a:pt x="0" y="535"/>
                    </a:cubicBezTo>
                    <a:cubicBezTo>
                      <a:pt x="0" y="748"/>
                      <a:pt x="92" y="915"/>
                      <a:pt x="244" y="1037"/>
                    </a:cubicBezTo>
                    <a:cubicBezTo>
                      <a:pt x="138" y="1190"/>
                      <a:pt x="92" y="1357"/>
                      <a:pt x="61" y="1571"/>
                    </a:cubicBezTo>
                    <a:cubicBezTo>
                      <a:pt x="46" y="2165"/>
                      <a:pt x="503" y="2652"/>
                      <a:pt x="1097" y="2698"/>
                    </a:cubicBezTo>
                    <a:cubicBezTo>
                      <a:pt x="1107" y="2698"/>
                      <a:pt x="1117" y="2698"/>
                      <a:pt x="1126" y="2698"/>
                    </a:cubicBezTo>
                    <a:cubicBezTo>
                      <a:pt x="1707" y="2698"/>
                      <a:pt x="2179" y="2247"/>
                      <a:pt x="2194" y="1662"/>
                    </a:cubicBezTo>
                    <a:cubicBezTo>
                      <a:pt x="2255" y="1053"/>
                      <a:pt x="1798" y="550"/>
                      <a:pt x="1219" y="535"/>
                    </a:cubicBezTo>
                    <a:lnTo>
                      <a:pt x="1113" y="535"/>
                    </a:lnTo>
                    <a:cubicBezTo>
                      <a:pt x="1097" y="260"/>
                      <a:pt x="869" y="32"/>
                      <a:pt x="579" y="1"/>
                    </a:cubicBezTo>
                    <a:cubicBezTo>
                      <a:pt x="570" y="1"/>
                      <a:pt x="561" y="1"/>
                      <a:pt x="552" y="1"/>
                    </a:cubicBezTo>
                    <a:close/>
                    <a:moveTo>
                      <a:pt x="6157" y="2319"/>
                    </a:moveTo>
                    <a:cubicBezTo>
                      <a:pt x="6062" y="2319"/>
                      <a:pt x="5967" y="2343"/>
                      <a:pt x="5881" y="2393"/>
                    </a:cubicBezTo>
                    <a:cubicBezTo>
                      <a:pt x="5699" y="2485"/>
                      <a:pt x="5607" y="2668"/>
                      <a:pt x="5592" y="2866"/>
                    </a:cubicBezTo>
                    <a:cubicBezTo>
                      <a:pt x="5424" y="2866"/>
                      <a:pt x="5226" y="2896"/>
                      <a:pt x="5059" y="3003"/>
                    </a:cubicBezTo>
                    <a:cubicBezTo>
                      <a:pt x="4541" y="3307"/>
                      <a:pt x="4373" y="3947"/>
                      <a:pt x="4663" y="4465"/>
                    </a:cubicBezTo>
                    <a:cubicBezTo>
                      <a:pt x="4867" y="4813"/>
                      <a:pt x="5222" y="5003"/>
                      <a:pt x="5590" y="5003"/>
                    </a:cubicBezTo>
                    <a:cubicBezTo>
                      <a:pt x="5771" y="5003"/>
                      <a:pt x="5955" y="4957"/>
                      <a:pt x="6125" y="4862"/>
                    </a:cubicBezTo>
                    <a:cubicBezTo>
                      <a:pt x="6643" y="4557"/>
                      <a:pt x="6811" y="3917"/>
                      <a:pt x="6521" y="3399"/>
                    </a:cubicBezTo>
                    <a:cubicBezTo>
                      <a:pt x="6521" y="3353"/>
                      <a:pt x="6506" y="3338"/>
                      <a:pt x="6491" y="3323"/>
                    </a:cubicBezTo>
                    <a:cubicBezTo>
                      <a:pt x="6719" y="3155"/>
                      <a:pt x="6796" y="2835"/>
                      <a:pt x="6643" y="2591"/>
                    </a:cubicBezTo>
                    <a:cubicBezTo>
                      <a:pt x="6541" y="2418"/>
                      <a:pt x="6350" y="2319"/>
                      <a:pt x="6157" y="2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3" name="Google Shape;673;p35"/>
            <p:cNvGrpSpPr/>
            <p:nvPr/>
          </p:nvGrpSpPr>
          <p:grpSpPr>
            <a:xfrm>
              <a:off x="1378250" y="2202925"/>
              <a:ext cx="2709507" cy="2311950"/>
              <a:chOff x="1378250" y="2202925"/>
              <a:chExt cx="2709507" cy="2311950"/>
            </a:xfrm>
          </p:grpSpPr>
          <p:sp>
            <p:nvSpPr>
              <p:cNvPr id="674" name="Google Shape;674;p35"/>
              <p:cNvSpPr/>
              <p:nvPr/>
            </p:nvSpPr>
            <p:spPr>
              <a:xfrm>
                <a:off x="1787025" y="3892601"/>
                <a:ext cx="445831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36" y="3764"/>
                    </a:lnTo>
                    <a:lnTo>
                      <a:pt x="4236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3263518" y="3892601"/>
                <a:ext cx="447410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52" y="3764"/>
                    </a:lnTo>
                    <a:lnTo>
                      <a:pt x="4252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1480825" y="3257788"/>
                <a:ext cx="2542722" cy="1202492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11428" extrusionOk="0">
                    <a:moveTo>
                      <a:pt x="1" y="0"/>
                    </a:moveTo>
                    <a:lnTo>
                      <a:pt x="1" y="11427"/>
                    </a:lnTo>
                    <a:lnTo>
                      <a:pt x="24165" y="11427"/>
                    </a:lnTo>
                    <a:lnTo>
                      <a:pt x="241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1482403" y="3254527"/>
                <a:ext cx="2539565" cy="1205754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11459" extrusionOk="0">
                    <a:moveTo>
                      <a:pt x="382" y="1"/>
                    </a:moveTo>
                    <a:lnTo>
                      <a:pt x="382" y="8579"/>
                    </a:lnTo>
                    <a:lnTo>
                      <a:pt x="1" y="8579"/>
                    </a:lnTo>
                    <a:lnTo>
                      <a:pt x="1" y="11428"/>
                    </a:lnTo>
                    <a:lnTo>
                      <a:pt x="8761" y="11428"/>
                    </a:lnTo>
                    <a:lnTo>
                      <a:pt x="8761" y="8807"/>
                    </a:lnTo>
                    <a:lnTo>
                      <a:pt x="8777" y="8807"/>
                    </a:lnTo>
                    <a:lnTo>
                      <a:pt x="8777" y="8365"/>
                    </a:lnTo>
                    <a:lnTo>
                      <a:pt x="8487" y="8365"/>
                    </a:lnTo>
                    <a:lnTo>
                      <a:pt x="8487" y="31"/>
                    </a:lnTo>
                    <a:lnTo>
                      <a:pt x="7878" y="31"/>
                    </a:lnTo>
                    <a:lnTo>
                      <a:pt x="7878" y="8365"/>
                    </a:lnTo>
                    <a:lnTo>
                      <a:pt x="7527" y="8365"/>
                    </a:lnTo>
                    <a:lnTo>
                      <a:pt x="7527" y="8579"/>
                    </a:lnTo>
                    <a:lnTo>
                      <a:pt x="991" y="8579"/>
                    </a:lnTo>
                    <a:lnTo>
                      <a:pt x="991" y="1"/>
                    </a:lnTo>
                    <a:close/>
                    <a:moveTo>
                      <a:pt x="15496" y="46"/>
                    </a:moveTo>
                    <a:lnTo>
                      <a:pt x="15496" y="8381"/>
                    </a:lnTo>
                    <a:lnTo>
                      <a:pt x="15222" y="8381"/>
                    </a:lnTo>
                    <a:lnTo>
                      <a:pt x="15222" y="8822"/>
                    </a:lnTo>
                    <a:lnTo>
                      <a:pt x="15237" y="8822"/>
                    </a:lnTo>
                    <a:lnTo>
                      <a:pt x="15237" y="11458"/>
                    </a:lnTo>
                    <a:lnTo>
                      <a:pt x="24135" y="11458"/>
                    </a:lnTo>
                    <a:lnTo>
                      <a:pt x="24135" y="8594"/>
                    </a:lnTo>
                    <a:lnTo>
                      <a:pt x="24104" y="8594"/>
                    </a:lnTo>
                    <a:lnTo>
                      <a:pt x="24104" y="8381"/>
                    </a:lnTo>
                    <a:lnTo>
                      <a:pt x="23754" y="8381"/>
                    </a:lnTo>
                    <a:lnTo>
                      <a:pt x="23754" y="46"/>
                    </a:lnTo>
                    <a:lnTo>
                      <a:pt x="23144" y="46"/>
                    </a:lnTo>
                    <a:lnTo>
                      <a:pt x="23144" y="8381"/>
                    </a:lnTo>
                    <a:lnTo>
                      <a:pt x="22839" y="8381"/>
                    </a:lnTo>
                    <a:lnTo>
                      <a:pt x="22839" y="8594"/>
                    </a:lnTo>
                    <a:lnTo>
                      <a:pt x="16486" y="8594"/>
                    </a:lnTo>
                    <a:lnTo>
                      <a:pt x="16486" y="8381"/>
                    </a:lnTo>
                    <a:lnTo>
                      <a:pt x="16105" y="8381"/>
                    </a:lnTo>
                    <a:lnTo>
                      <a:pt x="16105" y="4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1480804" y="3236989"/>
                <a:ext cx="2542727" cy="102648"/>
              </a:xfrm>
              <a:custGeom>
                <a:avLst/>
                <a:gdLst/>
                <a:ahLst/>
                <a:cxnLst/>
                <a:rect l="l" t="t" r="r" b="b"/>
                <a:pathLst>
                  <a:path w="24104" h="976" extrusionOk="0">
                    <a:moveTo>
                      <a:pt x="1" y="0"/>
                    </a:moveTo>
                    <a:lnTo>
                      <a:pt x="1" y="975"/>
                    </a:lnTo>
                    <a:lnTo>
                      <a:pt x="24104" y="975"/>
                    </a:lnTo>
                    <a:lnTo>
                      <a:pt x="241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2380169" y="4251728"/>
                <a:ext cx="766447" cy="23412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2225" extrusionOk="0">
                    <a:moveTo>
                      <a:pt x="1" y="1"/>
                    </a:moveTo>
                    <a:lnTo>
                      <a:pt x="1" y="2225"/>
                    </a:lnTo>
                    <a:lnTo>
                      <a:pt x="7284" y="2225"/>
                    </a:lnTo>
                    <a:lnTo>
                      <a:pt x="72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1378250" y="4460275"/>
                <a:ext cx="2709507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25095" h="519" extrusionOk="0">
                    <a:moveTo>
                      <a:pt x="0" y="0"/>
                    </a:moveTo>
                    <a:lnTo>
                      <a:pt x="0" y="518"/>
                    </a:lnTo>
                    <a:lnTo>
                      <a:pt x="25094" y="518"/>
                    </a:lnTo>
                    <a:lnTo>
                      <a:pt x="250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2548526" y="3443718"/>
                <a:ext cx="412160" cy="784019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7451" extrusionOk="0">
                    <a:moveTo>
                      <a:pt x="1" y="1"/>
                    </a:moveTo>
                    <a:lnTo>
                      <a:pt x="1" y="7451"/>
                    </a:lnTo>
                    <a:lnTo>
                      <a:pt x="3916" y="7451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2078809" y="2242909"/>
                <a:ext cx="170041" cy="213393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2028" extrusionOk="0">
                    <a:moveTo>
                      <a:pt x="1" y="1"/>
                    </a:moveTo>
                    <a:lnTo>
                      <a:pt x="1" y="2027"/>
                    </a:lnTo>
                    <a:lnTo>
                      <a:pt x="1616" y="2027"/>
                    </a:lnTo>
                    <a:lnTo>
                      <a:pt x="16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1418322" y="2419264"/>
                <a:ext cx="2669411" cy="873880"/>
              </a:xfrm>
              <a:custGeom>
                <a:avLst/>
                <a:gdLst/>
                <a:ahLst/>
                <a:cxnLst/>
                <a:rect l="l" t="t" r="r" b="b"/>
                <a:pathLst>
                  <a:path w="25369" h="8305" extrusionOk="0">
                    <a:moveTo>
                      <a:pt x="4434" y="1"/>
                    </a:moveTo>
                    <a:lnTo>
                      <a:pt x="3946" y="915"/>
                    </a:lnTo>
                    <a:lnTo>
                      <a:pt x="3870" y="1052"/>
                    </a:lnTo>
                    <a:lnTo>
                      <a:pt x="3154" y="2393"/>
                    </a:lnTo>
                    <a:lnTo>
                      <a:pt x="3078" y="2545"/>
                    </a:lnTo>
                    <a:lnTo>
                      <a:pt x="2362" y="3871"/>
                    </a:lnTo>
                    <a:lnTo>
                      <a:pt x="2286" y="4008"/>
                    </a:lnTo>
                    <a:lnTo>
                      <a:pt x="1585" y="5333"/>
                    </a:lnTo>
                    <a:lnTo>
                      <a:pt x="1509" y="5486"/>
                    </a:lnTo>
                    <a:lnTo>
                      <a:pt x="777" y="6827"/>
                    </a:lnTo>
                    <a:lnTo>
                      <a:pt x="701" y="6964"/>
                    </a:lnTo>
                    <a:lnTo>
                      <a:pt x="0" y="8304"/>
                    </a:lnTo>
                    <a:lnTo>
                      <a:pt x="25368" y="8304"/>
                    </a:lnTo>
                    <a:lnTo>
                      <a:pt x="24667" y="6964"/>
                    </a:lnTo>
                    <a:lnTo>
                      <a:pt x="24591" y="6827"/>
                    </a:lnTo>
                    <a:lnTo>
                      <a:pt x="23860" y="5486"/>
                    </a:lnTo>
                    <a:lnTo>
                      <a:pt x="23784" y="5333"/>
                    </a:lnTo>
                    <a:lnTo>
                      <a:pt x="23083" y="4008"/>
                    </a:lnTo>
                    <a:lnTo>
                      <a:pt x="23007" y="3871"/>
                    </a:lnTo>
                    <a:lnTo>
                      <a:pt x="22275" y="2545"/>
                    </a:lnTo>
                    <a:lnTo>
                      <a:pt x="22199" y="2393"/>
                    </a:lnTo>
                    <a:lnTo>
                      <a:pt x="21498" y="1052"/>
                    </a:lnTo>
                    <a:lnTo>
                      <a:pt x="21422" y="915"/>
                    </a:lnTo>
                    <a:lnTo>
                      <a:pt x="2093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2101222" y="2210922"/>
                <a:ext cx="9786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92" y="305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2216652" y="2210922"/>
                <a:ext cx="11364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108" y="30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2078809" y="2202925"/>
                <a:ext cx="170041" cy="968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2" extrusionOk="0">
                    <a:moveTo>
                      <a:pt x="1" y="0"/>
                    </a:moveTo>
                    <a:lnTo>
                      <a:pt x="1" y="91"/>
                    </a:lnTo>
                    <a:lnTo>
                      <a:pt x="1616" y="91"/>
                    </a:lnTo>
                    <a:lnTo>
                      <a:pt x="16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1804702" y="3406890"/>
                <a:ext cx="415316" cy="487394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2" extrusionOk="0">
                    <a:moveTo>
                      <a:pt x="0" y="0"/>
                    </a:moveTo>
                    <a:lnTo>
                      <a:pt x="0" y="4632"/>
                    </a:lnTo>
                    <a:lnTo>
                      <a:pt x="3946" y="4632"/>
                    </a:lnTo>
                    <a:lnTo>
                      <a:pt x="39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1804702" y="3408468"/>
                <a:ext cx="333558" cy="484238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02" extrusionOk="0">
                    <a:moveTo>
                      <a:pt x="1691" y="0"/>
                    </a:moveTo>
                    <a:lnTo>
                      <a:pt x="0" y="2926"/>
                    </a:lnTo>
                    <a:lnTo>
                      <a:pt x="0" y="4602"/>
                    </a:lnTo>
                    <a:lnTo>
                      <a:pt x="503" y="4602"/>
                    </a:lnTo>
                    <a:lnTo>
                      <a:pt x="3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5"/>
              <p:cNvSpPr/>
              <p:nvPr/>
            </p:nvSpPr>
            <p:spPr>
              <a:xfrm>
                <a:off x="1953804" y="343245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74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5"/>
              <p:cNvSpPr/>
              <p:nvPr/>
            </p:nvSpPr>
            <p:spPr>
              <a:xfrm>
                <a:off x="3273199" y="3445296"/>
                <a:ext cx="415316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3" extrusionOk="0">
                    <a:moveTo>
                      <a:pt x="0" y="1"/>
                    </a:moveTo>
                    <a:lnTo>
                      <a:pt x="0" y="4633"/>
                    </a:lnTo>
                    <a:lnTo>
                      <a:pt x="3946" y="4633"/>
                    </a:lnTo>
                    <a:lnTo>
                      <a:pt x="39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3273199" y="3445296"/>
                <a:ext cx="333558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33" extrusionOk="0">
                    <a:moveTo>
                      <a:pt x="1707" y="1"/>
                    </a:moveTo>
                    <a:lnTo>
                      <a:pt x="0" y="2957"/>
                    </a:lnTo>
                    <a:lnTo>
                      <a:pt x="0" y="4633"/>
                    </a:lnTo>
                    <a:lnTo>
                      <a:pt x="503" y="4633"/>
                    </a:lnTo>
                    <a:lnTo>
                      <a:pt x="31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3422300" y="347254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90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1771031" y="3373218"/>
                <a:ext cx="1947894" cy="591671"/>
              </a:xfrm>
              <a:custGeom>
                <a:avLst/>
                <a:gdLst/>
                <a:ahLst/>
                <a:cxnLst/>
                <a:rect l="l" t="t" r="r" b="b"/>
                <a:pathLst>
                  <a:path w="18512" h="5623" extrusionOk="0">
                    <a:moveTo>
                      <a:pt x="3946" y="610"/>
                    </a:moveTo>
                    <a:lnTo>
                      <a:pt x="3946" y="1676"/>
                    </a:lnTo>
                    <a:lnTo>
                      <a:pt x="610" y="1676"/>
                    </a:lnTo>
                    <a:lnTo>
                      <a:pt x="610" y="610"/>
                    </a:lnTo>
                    <a:close/>
                    <a:moveTo>
                      <a:pt x="17902" y="975"/>
                    </a:moveTo>
                    <a:lnTo>
                      <a:pt x="17902" y="2042"/>
                    </a:lnTo>
                    <a:lnTo>
                      <a:pt x="14566" y="2042"/>
                    </a:lnTo>
                    <a:lnTo>
                      <a:pt x="14566" y="975"/>
                    </a:lnTo>
                    <a:close/>
                    <a:moveTo>
                      <a:pt x="3946" y="2286"/>
                    </a:moveTo>
                    <a:lnTo>
                      <a:pt x="3946" y="4632"/>
                    </a:lnTo>
                    <a:lnTo>
                      <a:pt x="610" y="4632"/>
                    </a:lnTo>
                    <a:lnTo>
                      <a:pt x="610" y="2286"/>
                    </a:lnTo>
                    <a:close/>
                    <a:moveTo>
                      <a:pt x="17902" y="2651"/>
                    </a:moveTo>
                    <a:lnTo>
                      <a:pt x="17902" y="4998"/>
                    </a:lnTo>
                    <a:lnTo>
                      <a:pt x="14566" y="4998"/>
                    </a:lnTo>
                    <a:lnTo>
                      <a:pt x="14566" y="2651"/>
                    </a:lnTo>
                    <a:close/>
                    <a:moveTo>
                      <a:pt x="0" y="0"/>
                    </a:moveTo>
                    <a:lnTo>
                      <a:pt x="0" y="5241"/>
                    </a:lnTo>
                    <a:lnTo>
                      <a:pt x="4541" y="5241"/>
                    </a:lnTo>
                    <a:lnTo>
                      <a:pt x="4541" y="0"/>
                    </a:lnTo>
                    <a:close/>
                    <a:moveTo>
                      <a:pt x="13956" y="381"/>
                    </a:moveTo>
                    <a:lnTo>
                      <a:pt x="13956" y="5622"/>
                    </a:lnTo>
                    <a:lnTo>
                      <a:pt x="18512" y="5622"/>
                    </a:lnTo>
                    <a:lnTo>
                      <a:pt x="18512" y="3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5"/>
              <p:cNvSpPr/>
              <p:nvPr/>
            </p:nvSpPr>
            <p:spPr>
              <a:xfrm>
                <a:off x="2415524" y="4278981"/>
                <a:ext cx="675008" cy="235805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2241" extrusionOk="0">
                    <a:moveTo>
                      <a:pt x="640" y="1"/>
                    </a:moveTo>
                    <a:lnTo>
                      <a:pt x="640" y="793"/>
                    </a:lnTo>
                    <a:lnTo>
                      <a:pt x="5790" y="793"/>
                    </a:lnTo>
                    <a:lnTo>
                      <a:pt x="5790" y="1"/>
                    </a:lnTo>
                    <a:close/>
                    <a:moveTo>
                      <a:pt x="0" y="1280"/>
                    </a:moveTo>
                    <a:lnTo>
                      <a:pt x="0" y="2240"/>
                    </a:lnTo>
                    <a:lnTo>
                      <a:pt x="6414" y="2240"/>
                    </a:lnTo>
                    <a:lnTo>
                      <a:pt x="6414" y="128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5"/>
              <p:cNvSpPr/>
              <p:nvPr/>
            </p:nvSpPr>
            <p:spPr>
              <a:xfrm>
                <a:off x="2415524" y="4322228"/>
                <a:ext cx="675008" cy="89966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855" extrusionOk="0">
                    <a:moveTo>
                      <a:pt x="610" y="1"/>
                    </a:moveTo>
                    <a:lnTo>
                      <a:pt x="0" y="854"/>
                    </a:lnTo>
                    <a:lnTo>
                      <a:pt x="6414" y="854"/>
                    </a:lnTo>
                    <a:lnTo>
                      <a:pt x="58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5"/>
              <p:cNvSpPr/>
              <p:nvPr/>
            </p:nvSpPr>
            <p:spPr>
              <a:xfrm>
                <a:off x="2484445" y="4229315"/>
                <a:ext cx="540322" cy="49771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473" extrusionOk="0">
                    <a:moveTo>
                      <a:pt x="366" y="0"/>
                    </a:moveTo>
                    <a:lnTo>
                      <a:pt x="0" y="473"/>
                    </a:lnTo>
                    <a:lnTo>
                      <a:pt x="5135" y="473"/>
                    </a:lnTo>
                    <a:lnTo>
                      <a:pt x="47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0" name="Google Shape;700;p35"/>
              <p:cNvGrpSpPr/>
              <p:nvPr/>
            </p:nvGrpSpPr>
            <p:grpSpPr>
              <a:xfrm>
                <a:off x="3131026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1" name="Google Shape;701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" name="Google Shape;706;p35"/>
              <p:cNvGrpSpPr/>
              <p:nvPr/>
            </p:nvGrpSpPr>
            <p:grpSpPr>
              <a:xfrm>
                <a:off x="2614537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7" name="Google Shape;707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2" name="Google Shape;712;p35"/>
            <p:cNvGrpSpPr/>
            <p:nvPr/>
          </p:nvGrpSpPr>
          <p:grpSpPr>
            <a:xfrm>
              <a:off x="462444" y="1004154"/>
              <a:ext cx="1308219" cy="1191327"/>
              <a:chOff x="6120293" y="888797"/>
              <a:chExt cx="1031312" cy="939236"/>
            </a:xfrm>
          </p:grpSpPr>
          <p:sp>
            <p:nvSpPr>
              <p:cNvPr id="713" name="Google Shape;713;p35"/>
              <p:cNvSpPr/>
              <p:nvPr/>
            </p:nvSpPr>
            <p:spPr>
              <a:xfrm>
                <a:off x="6120293" y="888797"/>
                <a:ext cx="1031312" cy="939236"/>
              </a:xfrm>
              <a:custGeom>
                <a:avLst/>
                <a:gdLst/>
                <a:ahLst/>
                <a:cxnLst/>
                <a:rect l="l" t="t" r="r" b="b"/>
                <a:pathLst>
                  <a:path w="33703" h="30694" extrusionOk="0">
                    <a:moveTo>
                      <a:pt x="16850" y="1"/>
                    </a:moveTo>
                    <a:cubicBezTo>
                      <a:pt x="12921" y="1"/>
                      <a:pt x="8990" y="1498"/>
                      <a:pt x="5989" y="4492"/>
                    </a:cubicBezTo>
                    <a:cubicBezTo>
                      <a:pt x="1" y="10495"/>
                      <a:pt x="1" y="20215"/>
                      <a:pt x="5989" y="26203"/>
                    </a:cubicBezTo>
                    <a:cubicBezTo>
                      <a:pt x="8990" y="29197"/>
                      <a:pt x="12921" y="30694"/>
                      <a:pt x="16850" y="30694"/>
                    </a:cubicBezTo>
                    <a:cubicBezTo>
                      <a:pt x="20779" y="30694"/>
                      <a:pt x="24706" y="29197"/>
                      <a:pt x="27700" y="26203"/>
                    </a:cubicBezTo>
                    <a:cubicBezTo>
                      <a:pt x="33703" y="20215"/>
                      <a:pt x="33703" y="10495"/>
                      <a:pt x="27700" y="4492"/>
                    </a:cubicBezTo>
                    <a:cubicBezTo>
                      <a:pt x="24706" y="1498"/>
                      <a:pt x="20779" y="1"/>
                      <a:pt x="16850" y="1"/>
                    </a:cubicBezTo>
                    <a:close/>
                  </a:path>
                </a:pathLst>
              </a:custGeom>
              <a:solidFill>
                <a:srgbClr val="FFF140">
                  <a:alpha val="54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5"/>
              <p:cNvSpPr/>
              <p:nvPr/>
            </p:nvSpPr>
            <p:spPr>
              <a:xfrm>
                <a:off x="6303526" y="1025762"/>
                <a:ext cx="665795" cy="665336"/>
              </a:xfrm>
              <a:custGeom>
                <a:avLst/>
                <a:gdLst/>
                <a:ahLst/>
                <a:cxnLst/>
                <a:rect l="l" t="t" r="r" b="b"/>
                <a:pathLst>
                  <a:path w="21758" h="21743" extrusionOk="0">
                    <a:moveTo>
                      <a:pt x="10879" y="0"/>
                    </a:moveTo>
                    <a:cubicBezTo>
                      <a:pt x="4876" y="0"/>
                      <a:pt x="1" y="4876"/>
                      <a:pt x="1" y="10864"/>
                    </a:cubicBezTo>
                    <a:cubicBezTo>
                      <a:pt x="1" y="16867"/>
                      <a:pt x="4876" y="21742"/>
                      <a:pt x="10879" y="21742"/>
                    </a:cubicBezTo>
                    <a:cubicBezTo>
                      <a:pt x="16882" y="21742"/>
                      <a:pt x="21758" y="16867"/>
                      <a:pt x="21758" y="10864"/>
                    </a:cubicBezTo>
                    <a:cubicBezTo>
                      <a:pt x="21758" y="4846"/>
                      <a:pt x="16882" y="0"/>
                      <a:pt x="10879" y="0"/>
                    </a:cubicBezTo>
                    <a:close/>
                  </a:path>
                </a:pathLst>
              </a:custGeom>
              <a:solidFill>
                <a:srgbClr val="FFFAD2">
                  <a:alpha val="67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5"/>
              <p:cNvSpPr/>
              <p:nvPr/>
            </p:nvSpPr>
            <p:spPr>
              <a:xfrm>
                <a:off x="6440584" y="1163309"/>
                <a:ext cx="390272" cy="390242"/>
              </a:xfrm>
              <a:custGeom>
                <a:avLst/>
                <a:gdLst/>
                <a:ahLst/>
                <a:cxnLst/>
                <a:rect l="l" t="t" r="r" b="b"/>
                <a:pathLst>
                  <a:path w="12754" h="12753" extrusionOk="0">
                    <a:moveTo>
                      <a:pt x="6385" y="0"/>
                    </a:moveTo>
                    <a:cubicBezTo>
                      <a:pt x="2850" y="0"/>
                      <a:pt x="1" y="2849"/>
                      <a:pt x="1" y="6369"/>
                    </a:cubicBezTo>
                    <a:cubicBezTo>
                      <a:pt x="1" y="9903"/>
                      <a:pt x="2850" y="12753"/>
                      <a:pt x="6385" y="12753"/>
                    </a:cubicBezTo>
                    <a:cubicBezTo>
                      <a:pt x="9904" y="12753"/>
                      <a:pt x="12753" y="9903"/>
                      <a:pt x="12753" y="6369"/>
                    </a:cubicBezTo>
                    <a:cubicBezTo>
                      <a:pt x="12753" y="2849"/>
                      <a:pt x="9904" y="0"/>
                      <a:pt x="63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6" name="Google Shape;716;p35"/>
          <p:cNvSpPr/>
          <p:nvPr/>
        </p:nvSpPr>
        <p:spPr>
          <a:xfrm>
            <a:off x="8062285" y="591882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5"/>
          <p:cNvSpPr/>
          <p:nvPr/>
        </p:nvSpPr>
        <p:spPr>
          <a:xfrm>
            <a:off x="3669708" y="190350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8934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" name="Google Shape;2384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2385" name="Google Shape;2385;p46"/>
          <p:cNvSpPr txBox="1"/>
          <p:nvPr/>
        </p:nvSpPr>
        <p:spPr>
          <a:xfrm>
            <a:off x="806108" y="2363950"/>
            <a:ext cx="13479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2386" name="Google Shape;2386;p46"/>
          <p:cNvSpPr txBox="1"/>
          <p:nvPr/>
        </p:nvSpPr>
        <p:spPr>
          <a:xfrm>
            <a:off x="805980" y="2602865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Blockchain ADT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387" name="Google Shape;2387;p46"/>
          <p:cNvGrpSpPr/>
          <p:nvPr/>
        </p:nvGrpSpPr>
        <p:grpSpPr>
          <a:xfrm>
            <a:off x="1311036" y="1621550"/>
            <a:ext cx="338038" cy="337243"/>
            <a:chOff x="5985285" y="1188282"/>
            <a:chExt cx="338038" cy="337243"/>
          </a:xfrm>
        </p:grpSpPr>
        <p:sp>
          <p:nvSpPr>
            <p:cNvPr id="2388" name="Google Shape;2388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89" name="Google Shape;2389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391" name="Google Shape;2391;p46"/>
          <p:cNvSpPr txBox="1"/>
          <p:nvPr/>
        </p:nvSpPr>
        <p:spPr>
          <a:xfrm>
            <a:off x="2353330" y="3034439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Queue ADT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392" name="Google Shape;2392;p46"/>
          <p:cNvGrpSpPr/>
          <p:nvPr/>
        </p:nvGrpSpPr>
        <p:grpSpPr>
          <a:xfrm>
            <a:off x="2858386" y="1621550"/>
            <a:ext cx="338038" cy="337243"/>
            <a:chOff x="5985285" y="1188282"/>
            <a:chExt cx="338038" cy="337243"/>
          </a:xfrm>
        </p:grpSpPr>
        <p:sp>
          <p:nvSpPr>
            <p:cNvPr id="2393" name="Google Shape;2393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94" name="Google Shape;2394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396" name="Google Shape;2396;p46"/>
          <p:cNvSpPr txBox="1"/>
          <p:nvPr/>
        </p:nvSpPr>
        <p:spPr>
          <a:xfrm>
            <a:off x="3900680" y="2451789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Non-repudiation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397" name="Google Shape;2397;p46"/>
          <p:cNvGrpSpPr/>
          <p:nvPr/>
        </p:nvGrpSpPr>
        <p:grpSpPr>
          <a:xfrm>
            <a:off x="4405736" y="1621550"/>
            <a:ext cx="338038" cy="337243"/>
            <a:chOff x="5985285" y="1188282"/>
            <a:chExt cx="338038" cy="337243"/>
          </a:xfrm>
        </p:grpSpPr>
        <p:sp>
          <p:nvSpPr>
            <p:cNvPr id="2398" name="Google Shape;2398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399" name="Google Shape;2399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400" name="Google Shape;2400;p46"/>
          <p:cNvSpPr txBox="1"/>
          <p:nvPr/>
        </p:nvSpPr>
        <p:spPr>
          <a:xfrm>
            <a:off x="5448158" y="2946600"/>
            <a:ext cx="13479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2401" name="Google Shape;2401;p46"/>
          <p:cNvSpPr txBox="1"/>
          <p:nvPr/>
        </p:nvSpPr>
        <p:spPr>
          <a:xfrm>
            <a:off x="5448030" y="3129858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More accurate monitoring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402" name="Google Shape;2402;p46"/>
          <p:cNvGrpSpPr/>
          <p:nvPr/>
        </p:nvGrpSpPr>
        <p:grpSpPr>
          <a:xfrm>
            <a:off x="5953086" y="1621550"/>
            <a:ext cx="338038" cy="337243"/>
            <a:chOff x="5985285" y="1188282"/>
            <a:chExt cx="338038" cy="337243"/>
          </a:xfrm>
        </p:grpSpPr>
        <p:sp>
          <p:nvSpPr>
            <p:cNvPr id="2403" name="Google Shape;2403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04" name="Google Shape;2404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406" name="Google Shape;2406;p46"/>
          <p:cNvSpPr txBox="1"/>
          <p:nvPr/>
        </p:nvSpPr>
        <p:spPr>
          <a:xfrm>
            <a:off x="6996877" y="2451789"/>
            <a:ext cx="13479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Enhance transparency</a:t>
            </a:r>
            <a:endParaRPr sz="1200" b="1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grpSp>
        <p:nvGrpSpPr>
          <p:cNvPr id="2407" name="Google Shape;2407;p46"/>
          <p:cNvGrpSpPr/>
          <p:nvPr/>
        </p:nvGrpSpPr>
        <p:grpSpPr>
          <a:xfrm>
            <a:off x="7500436" y="1621550"/>
            <a:ext cx="338038" cy="337243"/>
            <a:chOff x="5985285" y="1188282"/>
            <a:chExt cx="338038" cy="337243"/>
          </a:xfrm>
        </p:grpSpPr>
        <p:sp>
          <p:nvSpPr>
            <p:cNvPr id="2408" name="Google Shape;2408;p46"/>
            <p:cNvSpPr/>
            <p:nvPr/>
          </p:nvSpPr>
          <p:spPr>
            <a:xfrm>
              <a:off x="5985285" y="1188282"/>
              <a:ext cx="338038" cy="337243"/>
            </a:xfrm>
            <a:custGeom>
              <a:avLst/>
              <a:gdLst/>
              <a:ahLst/>
              <a:cxnLst/>
              <a:rect l="l" t="t" r="r" b="b"/>
              <a:pathLst>
                <a:path w="11047" h="11021" extrusionOk="0">
                  <a:moveTo>
                    <a:pt x="4973" y="1"/>
                  </a:moveTo>
                  <a:cubicBezTo>
                    <a:pt x="4956" y="1"/>
                    <a:pt x="4939" y="2"/>
                    <a:pt x="4922" y="5"/>
                  </a:cubicBezTo>
                  <a:cubicBezTo>
                    <a:pt x="4724" y="20"/>
                    <a:pt x="4587" y="188"/>
                    <a:pt x="4617" y="386"/>
                  </a:cubicBezTo>
                  <a:lnTo>
                    <a:pt x="4755" y="1529"/>
                  </a:lnTo>
                  <a:cubicBezTo>
                    <a:pt x="4770" y="1696"/>
                    <a:pt x="4922" y="1833"/>
                    <a:pt x="5090" y="1833"/>
                  </a:cubicBezTo>
                  <a:lnTo>
                    <a:pt x="5135" y="1833"/>
                  </a:lnTo>
                  <a:cubicBezTo>
                    <a:pt x="5318" y="1803"/>
                    <a:pt x="5455" y="1635"/>
                    <a:pt x="5440" y="1452"/>
                  </a:cubicBezTo>
                  <a:lnTo>
                    <a:pt x="5303" y="310"/>
                  </a:lnTo>
                  <a:cubicBezTo>
                    <a:pt x="5289" y="130"/>
                    <a:pt x="5138" y="1"/>
                    <a:pt x="4973" y="1"/>
                  </a:cubicBezTo>
                  <a:close/>
                  <a:moveTo>
                    <a:pt x="7598" y="402"/>
                  </a:moveTo>
                  <a:cubicBezTo>
                    <a:pt x="7464" y="402"/>
                    <a:pt x="7344" y="479"/>
                    <a:pt x="7299" y="614"/>
                  </a:cubicBezTo>
                  <a:lnTo>
                    <a:pt x="6842" y="1650"/>
                  </a:lnTo>
                  <a:cubicBezTo>
                    <a:pt x="6766" y="1833"/>
                    <a:pt x="6842" y="2031"/>
                    <a:pt x="7009" y="2107"/>
                  </a:cubicBezTo>
                  <a:cubicBezTo>
                    <a:pt x="7055" y="2138"/>
                    <a:pt x="7116" y="2138"/>
                    <a:pt x="7147" y="2138"/>
                  </a:cubicBezTo>
                  <a:cubicBezTo>
                    <a:pt x="7284" y="2138"/>
                    <a:pt x="7390" y="2062"/>
                    <a:pt x="7451" y="1925"/>
                  </a:cubicBezTo>
                  <a:lnTo>
                    <a:pt x="7908" y="873"/>
                  </a:lnTo>
                  <a:cubicBezTo>
                    <a:pt x="7985" y="706"/>
                    <a:pt x="7908" y="492"/>
                    <a:pt x="7741" y="432"/>
                  </a:cubicBezTo>
                  <a:cubicBezTo>
                    <a:pt x="7693" y="412"/>
                    <a:pt x="7645" y="402"/>
                    <a:pt x="7598" y="402"/>
                  </a:cubicBezTo>
                  <a:close/>
                  <a:moveTo>
                    <a:pt x="2446" y="996"/>
                  </a:moveTo>
                  <a:cubicBezTo>
                    <a:pt x="2376" y="996"/>
                    <a:pt x="2304" y="1021"/>
                    <a:pt x="2241" y="1071"/>
                  </a:cubicBezTo>
                  <a:cubicBezTo>
                    <a:pt x="2088" y="1178"/>
                    <a:pt x="2043" y="1391"/>
                    <a:pt x="2164" y="1544"/>
                  </a:cubicBezTo>
                  <a:lnTo>
                    <a:pt x="2850" y="2458"/>
                  </a:lnTo>
                  <a:cubicBezTo>
                    <a:pt x="2896" y="2549"/>
                    <a:pt x="3018" y="2595"/>
                    <a:pt x="3109" y="2595"/>
                  </a:cubicBezTo>
                  <a:cubicBezTo>
                    <a:pt x="3185" y="2595"/>
                    <a:pt x="3246" y="2565"/>
                    <a:pt x="3322" y="2534"/>
                  </a:cubicBezTo>
                  <a:cubicBezTo>
                    <a:pt x="3475" y="2412"/>
                    <a:pt x="3505" y="2214"/>
                    <a:pt x="3399" y="2047"/>
                  </a:cubicBezTo>
                  <a:lnTo>
                    <a:pt x="2713" y="1132"/>
                  </a:lnTo>
                  <a:cubicBezTo>
                    <a:pt x="2642" y="1044"/>
                    <a:pt x="2545" y="996"/>
                    <a:pt x="2446" y="996"/>
                  </a:cubicBezTo>
                  <a:close/>
                  <a:moveTo>
                    <a:pt x="9705" y="2083"/>
                  </a:moveTo>
                  <a:cubicBezTo>
                    <a:pt x="9637" y="2083"/>
                    <a:pt x="9568" y="2105"/>
                    <a:pt x="9508" y="2153"/>
                  </a:cubicBezTo>
                  <a:lnTo>
                    <a:pt x="8594" y="2839"/>
                  </a:lnTo>
                  <a:cubicBezTo>
                    <a:pt x="8442" y="2945"/>
                    <a:pt x="8411" y="3159"/>
                    <a:pt x="8518" y="3311"/>
                  </a:cubicBezTo>
                  <a:cubicBezTo>
                    <a:pt x="8594" y="3387"/>
                    <a:pt x="8685" y="3448"/>
                    <a:pt x="8792" y="3448"/>
                  </a:cubicBezTo>
                  <a:cubicBezTo>
                    <a:pt x="8868" y="3448"/>
                    <a:pt x="8914" y="3433"/>
                    <a:pt x="8990" y="3387"/>
                  </a:cubicBezTo>
                  <a:lnTo>
                    <a:pt x="9904" y="2702"/>
                  </a:lnTo>
                  <a:cubicBezTo>
                    <a:pt x="10057" y="2595"/>
                    <a:pt x="10102" y="2382"/>
                    <a:pt x="9980" y="2229"/>
                  </a:cubicBezTo>
                  <a:cubicBezTo>
                    <a:pt x="9916" y="2137"/>
                    <a:pt x="9811" y="2083"/>
                    <a:pt x="9705" y="2083"/>
                  </a:cubicBezTo>
                  <a:close/>
                  <a:moveTo>
                    <a:pt x="761" y="3099"/>
                  </a:moveTo>
                  <a:cubicBezTo>
                    <a:pt x="630" y="3099"/>
                    <a:pt x="503" y="3173"/>
                    <a:pt x="458" y="3296"/>
                  </a:cubicBezTo>
                  <a:cubicBezTo>
                    <a:pt x="382" y="3463"/>
                    <a:pt x="458" y="3677"/>
                    <a:pt x="641" y="3753"/>
                  </a:cubicBezTo>
                  <a:lnTo>
                    <a:pt x="1677" y="4210"/>
                  </a:lnTo>
                  <a:cubicBezTo>
                    <a:pt x="1723" y="4225"/>
                    <a:pt x="1784" y="4225"/>
                    <a:pt x="1814" y="4225"/>
                  </a:cubicBezTo>
                  <a:cubicBezTo>
                    <a:pt x="1951" y="4225"/>
                    <a:pt x="2058" y="4149"/>
                    <a:pt x="2119" y="4012"/>
                  </a:cubicBezTo>
                  <a:cubicBezTo>
                    <a:pt x="2195" y="3844"/>
                    <a:pt x="2119" y="3631"/>
                    <a:pt x="1951" y="3570"/>
                  </a:cubicBezTo>
                  <a:lnTo>
                    <a:pt x="900" y="3128"/>
                  </a:lnTo>
                  <a:cubicBezTo>
                    <a:pt x="856" y="3108"/>
                    <a:pt x="808" y="3099"/>
                    <a:pt x="761" y="3099"/>
                  </a:cubicBezTo>
                  <a:close/>
                  <a:moveTo>
                    <a:pt x="10684" y="4590"/>
                  </a:moveTo>
                  <a:cubicBezTo>
                    <a:pt x="10673" y="4590"/>
                    <a:pt x="10662" y="4590"/>
                    <a:pt x="10651" y="4591"/>
                  </a:cubicBezTo>
                  <a:lnTo>
                    <a:pt x="9508" y="4713"/>
                  </a:lnTo>
                  <a:cubicBezTo>
                    <a:pt x="9325" y="4743"/>
                    <a:pt x="9188" y="4911"/>
                    <a:pt x="9203" y="5094"/>
                  </a:cubicBezTo>
                  <a:cubicBezTo>
                    <a:pt x="9219" y="5277"/>
                    <a:pt x="9371" y="5414"/>
                    <a:pt x="9554" y="5414"/>
                  </a:cubicBezTo>
                  <a:lnTo>
                    <a:pt x="9584" y="5414"/>
                  </a:lnTo>
                  <a:lnTo>
                    <a:pt x="10727" y="5277"/>
                  </a:lnTo>
                  <a:cubicBezTo>
                    <a:pt x="10925" y="5231"/>
                    <a:pt x="11047" y="5063"/>
                    <a:pt x="11032" y="4896"/>
                  </a:cubicBezTo>
                  <a:cubicBezTo>
                    <a:pt x="11017" y="4709"/>
                    <a:pt x="10867" y="4590"/>
                    <a:pt x="10684" y="4590"/>
                  </a:cubicBezTo>
                  <a:close/>
                  <a:moveTo>
                    <a:pt x="1507" y="5611"/>
                  </a:moveTo>
                  <a:cubicBezTo>
                    <a:pt x="1497" y="5611"/>
                    <a:pt x="1488" y="5611"/>
                    <a:pt x="1479" y="5612"/>
                  </a:cubicBezTo>
                  <a:lnTo>
                    <a:pt x="336" y="5749"/>
                  </a:lnTo>
                  <a:cubicBezTo>
                    <a:pt x="138" y="5764"/>
                    <a:pt x="1" y="5947"/>
                    <a:pt x="31" y="6130"/>
                  </a:cubicBezTo>
                  <a:cubicBezTo>
                    <a:pt x="47" y="6297"/>
                    <a:pt x="199" y="6434"/>
                    <a:pt x="367" y="6434"/>
                  </a:cubicBezTo>
                  <a:lnTo>
                    <a:pt x="412" y="6434"/>
                  </a:lnTo>
                  <a:lnTo>
                    <a:pt x="1555" y="6297"/>
                  </a:lnTo>
                  <a:cubicBezTo>
                    <a:pt x="1738" y="6282"/>
                    <a:pt x="1875" y="6115"/>
                    <a:pt x="1860" y="5916"/>
                  </a:cubicBezTo>
                  <a:cubicBezTo>
                    <a:pt x="1831" y="5743"/>
                    <a:pt x="1678" y="5611"/>
                    <a:pt x="1507" y="5611"/>
                  </a:cubicBezTo>
                  <a:close/>
                  <a:moveTo>
                    <a:pt x="5532" y="3220"/>
                  </a:moveTo>
                  <a:cubicBezTo>
                    <a:pt x="6050" y="3220"/>
                    <a:pt x="6537" y="3387"/>
                    <a:pt x="6964" y="3707"/>
                  </a:cubicBezTo>
                  <a:cubicBezTo>
                    <a:pt x="7436" y="4088"/>
                    <a:pt x="7741" y="4637"/>
                    <a:pt x="7817" y="5261"/>
                  </a:cubicBezTo>
                  <a:cubicBezTo>
                    <a:pt x="7954" y="6511"/>
                    <a:pt x="7055" y="7653"/>
                    <a:pt x="5791" y="7790"/>
                  </a:cubicBezTo>
                  <a:cubicBezTo>
                    <a:pt x="5694" y="7802"/>
                    <a:pt x="5598" y="7808"/>
                    <a:pt x="5503" y="7808"/>
                  </a:cubicBezTo>
                  <a:cubicBezTo>
                    <a:pt x="4992" y="7808"/>
                    <a:pt x="4497" y="7639"/>
                    <a:pt x="4099" y="7318"/>
                  </a:cubicBezTo>
                  <a:cubicBezTo>
                    <a:pt x="3627" y="6937"/>
                    <a:pt x="3322" y="6374"/>
                    <a:pt x="3246" y="5764"/>
                  </a:cubicBezTo>
                  <a:cubicBezTo>
                    <a:pt x="3109" y="4515"/>
                    <a:pt x="4008" y="3372"/>
                    <a:pt x="5257" y="3235"/>
                  </a:cubicBezTo>
                  <a:cubicBezTo>
                    <a:pt x="5349" y="3220"/>
                    <a:pt x="5440" y="3220"/>
                    <a:pt x="5532" y="3220"/>
                  </a:cubicBezTo>
                  <a:close/>
                  <a:moveTo>
                    <a:pt x="9233" y="6786"/>
                  </a:moveTo>
                  <a:cubicBezTo>
                    <a:pt x="9103" y="6786"/>
                    <a:pt x="8978" y="6860"/>
                    <a:pt x="8944" y="6983"/>
                  </a:cubicBezTo>
                  <a:cubicBezTo>
                    <a:pt x="8868" y="7166"/>
                    <a:pt x="8944" y="7364"/>
                    <a:pt x="9112" y="7425"/>
                  </a:cubicBezTo>
                  <a:lnTo>
                    <a:pt x="10163" y="7882"/>
                  </a:lnTo>
                  <a:cubicBezTo>
                    <a:pt x="10194" y="7897"/>
                    <a:pt x="10255" y="7897"/>
                    <a:pt x="10285" y="7897"/>
                  </a:cubicBezTo>
                  <a:cubicBezTo>
                    <a:pt x="10422" y="7897"/>
                    <a:pt x="10544" y="7821"/>
                    <a:pt x="10590" y="7699"/>
                  </a:cubicBezTo>
                  <a:cubicBezTo>
                    <a:pt x="10697" y="7547"/>
                    <a:pt x="10590" y="7349"/>
                    <a:pt x="10422" y="7272"/>
                  </a:cubicBezTo>
                  <a:lnTo>
                    <a:pt x="9371" y="6815"/>
                  </a:lnTo>
                  <a:cubicBezTo>
                    <a:pt x="9327" y="6795"/>
                    <a:pt x="9279" y="6786"/>
                    <a:pt x="9233" y="6786"/>
                  </a:cubicBezTo>
                  <a:close/>
                  <a:moveTo>
                    <a:pt x="5554" y="2530"/>
                  </a:moveTo>
                  <a:cubicBezTo>
                    <a:pt x="5441" y="2530"/>
                    <a:pt x="5326" y="2536"/>
                    <a:pt x="5212" y="2549"/>
                  </a:cubicBezTo>
                  <a:cubicBezTo>
                    <a:pt x="3566" y="2747"/>
                    <a:pt x="2408" y="4210"/>
                    <a:pt x="2576" y="5840"/>
                  </a:cubicBezTo>
                  <a:cubicBezTo>
                    <a:pt x="2667" y="6633"/>
                    <a:pt x="3048" y="7349"/>
                    <a:pt x="3688" y="7851"/>
                  </a:cubicBezTo>
                  <a:cubicBezTo>
                    <a:pt x="4206" y="8263"/>
                    <a:pt x="4861" y="8491"/>
                    <a:pt x="5532" y="8491"/>
                  </a:cubicBezTo>
                  <a:cubicBezTo>
                    <a:pt x="5638" y="8491"/>
                    <a:pt x="5760" y="8491"/>
                    <a:pt x="5867" y="8476"/>
                  </a:cubicBezTo>
                  <a:cubicBezTo>
                    <a:pt x="6659" y="8385"/>
                    <a:pt x="7375" y="7973"/>
                    <a:pt x="7878" y="7364"/>
                  </a:cubicBezTo>
                  <a:cubicBezTo>
                    <a:pt x="8365" y="6739"/>
                    <a:pt x="8594" y="5977"/>
                    <a:pt x="8503" y="5185"/>
                  </a:cubicBezTo>
                  <a:cubicBezTo>
                    <a:pt x="8411" y="4393"/>
                    <a:pt x="8030" y="3677"/>
                    <a:pt x="7390" y="3174"/>
                  </a:cubicBezTo>
                  <a:cubicBezTo>
                    <a:pt x="6856" y="2757"/>
                    <a:pt x="6222" y="2530"/>
                    <a:pt x="5554" y="2530"/>
                  </a:cubicBezTo>
                  <a:close/>
                  <a:moveTo>
                    <a:pt x="2275" y="7582"/>
                  </a:moveTo>
                  <a:cubicBezTo>
                    <a:pt x="2205" y="7582"/>
                    <a:pt x="2138" y="7601"/>
                    <a:pt x="2088" y="7638"/>
                  </a:cubicBezTo>
                  <a:lnTo>
                    <a:pt x="1174" y="8324"/>
                  </a:lnTo>
                  <a:cubicBezTo>
                    <a:pt x="1022" y="8430"/>
                    <a:pt x="976" y="8644"/>
                    <a:pt x="1098" y="8796"/>
                  </a:cubicBezTo>
                  <a:cubicBezTo>
                    <a:pt x="1144" y="8887"/>
                    <a:pt x="1266" y="8933"/>
                    <a:pt x="1357" y="8933"/>
                  </a:cubicBezTo>
                  <a:cubicBezTo>
                    <a:pt x="1433" y="8933"/>
                    <a:pt x="1494" y="8918"/>
                    <a:pt x="1570" y="8872"/>
                  </a:cubicBezTo>
                  <a:lnTo>
                    <a:pt x="2484" y="8187"/>
                  </a:lnTo>
                  <a:cubicBezTo>
                    <a:pt x="2637" y="8080"/>
                    <a:pt x="2667" y="7867"/>
                    <a:pt x="2561" y="7714"/>
                  </a:cubicBezTo>
                  <a:cubicBezTo>
                    <a:pt x="2488" y="7624"/>
                    <a:pt x="2378" y="7582"/>
                    <a:pt x="2275" y="7582"/>
                  </a:cubicBezTo>
                  <a:close/>
                  <a:moveTo>
                    <a:pt x="7941" y="8428"/>
                  </a:moveTo>
                  <a:cubicBezTo>
                    <a:pt x="7872" y="8428"/>
                    <a:pt x="7801" y="8449"/>
                    <a:pt x="7741" y="8491"/>
                  </a:cubicBezTo>
                  <a:cubicBezTo>
                    <a:pt x="7588" y="8613"/>
                    <a:pt x="7543" y="8811"/>
                    <a:pt x="7665" y="8964"/>
                  </a:cubicBezTo>
                  <a:lnTo>
                    <a:pt x="8350" y="9878"/>
                  </a:lnTo>
                  <a:cubicBezTo>
                    <a:pt x="8396" y="9984"/>
                    <a:pt x="8518" y="10015"/>
                    <a:pt x="8609" y="10015"/>
                  </a:cubicBezTo>
                  <a:cubicBezTo>
                    <a:pt x="8685" y="10015"/>
                    <a:pt x="8746" y="10000"/>
                    <a:pt x="8823" y="9954"/>
                  </a:cubicBezTo>
                  <a:cubicBezTo>
                    <a:pt x="8975" y="9847"/>
                    <a:pt x="9005" y="9634"/>
                    <a:pt x="8899" y="9482"/>
                  </a:cubicBezTo>
                  <a:lnTo>
                    <a:pt x="8213" y="8567"/>
                  </a:lnTo>
                  <a:cubicBezTo>
                    <a:pt x="8149" y="8476"/>
                    <a:pt x="8046" y="8428"/>
                    <a:pt x="7941" y="8428"/>
                  </a:cubicBezTo>
                  <a:close/>
                  <a:moveTo>
                    <a:pt x="3900" y="8888"/>
                  </a:moveTo>
                  <a:cubicBezTo>
                    <a:pt x="3770" y="8888"/>
                    <a:pt x="3645" y="8962"/>
                    <a:pt x="3612" y="9086"/>
                  </a:cubicBezTo>
                  <a:lnTo>
                    <a:pt x="3155" y="10137"/>
                  </a:lnTo>
                  <a:cubicBezTo>
                    <a:pt x="3063" y="10304"/>
                    <a:pt x="3155" y="10518"/>
                    <a:pt x="3322" y="10563"/>
                  </a:cubicBezTo>
                  <a:cubicBezTo>
                    <a:pt x="3353" y="10594"/>
                    <a:pt x="3414" y="10594"/>
                    <a:pt x="3459" y="10594"/>
                  </a:cubicBezTo>
                  <a:cubicBezTo>
                    <a:pt x="3581" y="10594"/>
                    <a:pt x="3703" y="10518"/>
                    <a:pt x="3764" y="10381"/>
                  </a:cubicBezTo>
                  <a:lnTo>
                    <a:pt x="4221" y="9329"/>
                  </a:lnTo>
                  <a:cubicBezTo>
                    <a:pt x="4313" y="9177"/>
                    <a:pt x="4206" y="8994"/>
                    <a:pt x="4038" y="8918"/>
                  </a:cubicBezTo>
                  <a:cubicBezTo>
                    <a:pt x="3994" y="8898"/>
                    <a:pt x="3947" y="8888"/>
                    <a:pt x="3900" y="8888"/>
                  </a:cubicBezTo>
                  <a:close/>
                  <a:moveTo>
                    <a:pt x="5973" y="9191"/>
                  </a:moveTo>
                  <a:cubicBezTo>
                    <a:pt x="5963" y="9191"/>
                    <a:pt x="5953" y="9191"/>
                    <a:pt x="5943" y="9192"/>
                  </a:cubicBezTo>
                  <a:cubicBezTo>
                    <a:pt x="5760" y="9223"/>
                    <a:pt x="5623" y="9390"/>
                    <a:pt x="5638" y="9573"/>
                  </a:cubicBezTo>
                  <a:lnTo>
                    <a:pt x="5775" y="10716"/>
                  </a:lnTo>
                  <a:cubicBezTo>
                    <a:pt x="5791" y="10883"/>
                    <a:pt x="5943" y="11020"/>
                    <a:pt x="6126" y="11020"/>
                  </a:cubicBezTo>
                  <a:lnTo>
                    <a:pt x="6156" y="11020"/>
                  </a:lnTo>
                  <a:cubicBezTo>
                    <a:pt x="6354" y="11005"/>
                    <a:pt x="6476" y="10838"/>
                    <a:pt x="6461" y="10640"/>
                  </a:cubicBezTo>
                  <a:lnTo>
                    <a:pt x="6324" y="9497"/>
                  </a:lnTo>
                  <a:cubicBezTo>
                    <a:pt x="6309" y="9323"/>
                    <a:pt x="6158" y="9191"/>
                    <a:pt x="5973" y="91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09" name="Google Shape;2409;p46"/>
            <p:cNvSpPr/>
            <p:nvPr/>
          </p:nvSpPr>
          <p:spPr>
            <a:xfrm>
              <a:off x="6069850" y="1272450"/>
              <a:ext cx="1689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cxnSp>
        <p:nvCxnSpPr>
          <p:cNvPr id="2410" name="Google Shape;2410;p46"/>
          <p:cNvCxnSpPr>
            <a:stCxn id="2389" idx="6"/>
            <a:endCxn id="2394" idx="2"/>
          </p:cNvCxnSpPr>
          <p:nvPr/>
        </p:nvCxnSpPr>
        <p:spPr>
          <a:xfrm>
            <a:off x="1564501" y="1790168"/>
            <a:ext cx="1378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1" name="Google Shape;2411;p46"/>
          <p:cNvCxnSpPr>
            <a:stCxn id="2394" idx="6"/>
            <a:endCxn id="2399" idx="2"/>
          </p:cNvCxnSpPr>
          <p:nvPr/>
        </p:nvCxnSpPr>
        <p:spPr>
          <a:xfrm>
            <a:off x="3111851" y="1790168"/>
            <a:ext cx="1378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2" name="Google Shape;2412;p46"/>
          <p:cNvCxnSpPr>
            <a:stCxn id="2399" idx="6"/>
            <a:endCxn id="2404" idx="2"/>
          </p:cNvCxnSpPr>
          <p:nvPr/>
        </p:nvCxnSpPr>
        <p:spPr>
          <a:xfrm>
            <a:off x="4659201" y="1790168"/>
            <a:ext cx="1378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3" name="Google Shape;2413;p46"/>
          <p:cNvCxnSpPr>
            <a:stCxn id="2404" idx="6"/>
            <a:endCxn id="2409" idx="2"/>
          </p:cNvCxnSpPr>
          <p:nvPr/>
        </p:nvCxnSpPr>
        <p:spPr>
          <a:xfrm>
            <a:off x="6206551" y="1790168"/>
            <a:ext cx="1378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4" name="Google Shape;2414;p46"/>
          <p:cNvCxnSpPr>
            <a:stCxn id="2389" idx="4"/>
            <a:endCxn id="2385" idx="0"/>
          </p:cNvCxnSpPr>
          <p:nvPr/>
        </p:nvCxnSpPr>
        <p:spPr>
          <a:xfrm rot="-5400000" flipH="1">
            <a:off x="1235701" y="2118968"/>
            <a:ext cx="489300" cy="6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5" name="Google Shape;2415;p46"/>
          <p:cNvCxnSpPr>
            <a:cxnSpLocks/>
            <a:stCxn id="2394" idx="4"/>
          </p:cNvCxnSpPr>
          <p:nvPr/>
        </p:nvCxnSpPr>
        <p:spPr>
          <a:xfrm rot="-5400000" flipH="1">
            <a:off x="2491751" y="2410268"/>
            <a:ext cx="1071900" cy="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6" name="Google Shape;2416;p46"/>
          <p:cNvCxnSpPr>
            <a:cxnSpLocks/>
            <a:stCxn id="2399" idx="4"/>
          </p:cNvCxnSpPr>
          <p:nvPr/>
        </p:nvCxnSpPr>
        <p:spPr>
          <a:xfrm rot="-5400000" flipH="1">
            <a:off x="4330401" y="2118968"/>
            <a:ext cx="489300" cy="6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7" name="Google Shape;2417;p46"/>
          <p:cNvCxnSpPr>
            <a:stCxn id="2404" idx="4"/>
            <a:endCxn id="2400" idx="0"/>
          </p:cNvCxnSpPr>
          <p:nvPr/>
        </p:nvCxnSpPr>
        <p:spPr>
          <a:xfrm rot="-5400000" flipH="1">
            <a:off x="5586451" y="2410268"/>
            <a:ext cx="1071900" cy="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8" name="Google Shape;2418;p46"/>
          <p:cNvCxnSpPr>
            <a:cxnSpLocks/>
            <a:stCxn id="2409" idx="4"/>
          </p:cNvCxnSpPr>
          <p:nvPr/>
        </p:nvCxnSpPr>
        <p:spPr>
          <a:xfrm rot="-5400000" flipH="1">
            <a:off x="7425101" y="2118968"/>
            <a:ext cx="489300" cy="6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419" name="Google Shape;2419;p46"/>
          <p:cNvGrpSpPr/>
          <p:nvPr/>
        </p:nvGrpSpPr>
        <p:grpSpPr>
          <a:xfrm>
            <a:off x="7991667" y="1017737"/>
            <a:ext cx="687704" cy="153887"/>
            <a:chOff x="5906767" y="105437"/>
            <a:chExt cx="687704" cy="153887"/>
          </a:xfrm>
        </p:grpSpPr>
        <p:sp>
          <p:nvSpPr>
            <p:cNvPr id="2420" name="Google Shape;2420;p46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21" name="Google Shape;2421;p46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422" name="Google Shape;2422;p46"/>
          <p:cNvSpPr/>
          <p:nvPr/>
        </p:nvSpPr>
        <p:spPr>
          <a:xfrm>
            <a:off x="3111847" y="4435382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  <p:extLst>
      <p:ext uri="{BB962C8B-B14F-4D97-AF65-F5344CB8AC3E}">
        <p14:creationId xmlns:p14="http://schemas.microsoft.com/office/powerpoint/2010/main" val="1363767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5"/>
          <p:cNvSpPr txBox="1">
            <a:spLocks noGrp="1"/>
          </p:cNvSpPr>
          <p:nvPr>
            <p:ph type="title"/>
          </p:nvPr>
        </p:nvSpPr>
        <p:spPr>
          <a:xfrm>
            <a:off x="4991899" y="2241550"/>
            <a:ext cx="3373433" cy="16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Logic and Complexity</a:t>
            </a:r>
            <a:endParaRPr dirty="0"/>
          </a:p>
        </p:txBody>
      </p:sp>
      <p:sp>
        <p:nvSpPr>
          <p:cNvPr id="664" name="Google Shape;664;p35"/>
          <p:cNvSpPr txBox="1">
            <a:spLocks noGrp="1"/>
          </p:cNvSpPr>
          <p:nvPr>
            <p:ph type="title" idx="2"/>
          </p:nvPr>
        </p:nvSpPr>
        <p:spPr>
          <a:xfrm>
            <a:off x="5105625" y="1235475"/>
            <a:ext cx="125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grpSp>
        <p:nvGrpSpPr>
          <p:cNvPr id="665" name="Google Shape;665;p35"/>
          <p:cNvGrpSpPr/>
          <p:nvPr/>
        </p:nvGrpSpPr>
        <p:grpSpPr>
          <a:xfrm>
            <a:off x="-428365" y="1004154"/>
            <a:ext cx="5097518" cy="5138490"/>
            <a:chOff x="-428365" y="1004154"/>
            <a:chExt cx="5097518" cy="5138490"/>
          </a:xfrm>
        </p:grpSpPr>
        <p:sp>
          <p:nvSpPr>
            <p:cNvPr id="666" name="Google Shape;666;p35"/>
            <p:cNvSpPr/>
            <p:nvPr/>
          </p:nvSpPr>
          <p:spPr>
            <a:xfrm rot="159684">
              <a:off x="-383293" y="3970092"/>
              <a:ext cx="5007376" cy="2057407"/>
            </a:xfrm>
            <a:custGeom>
              <a:avLst/>
              <a:gdLst/>
              <a:ahLst/>
              <a:cxnLst/>
              <a:rect l="l" t="t" r="r" b="b"/>
              <a:pathLst>
                <a:path w="30960" h="23708" extrusionOk="0">
                  <a:moveTo>
                    <a:pt x="30274" y="8761"/>
                  </a:moveTo>
                  <a:cubicBezTo>
                    <a:pt x="28842" y="2926"/>
                    <a:pt x="22291" y="0"/>
                    <a:pt x="17019" y="2849"/>
                  </a:cubicBezTo>
                  <a:cubicBezTo>
                    <a:pt x="16958" y="2895"/>
                    <a:pt x="16882" y="2926"/>
                    <a:pt x="16821" y="2941"/>
                  </a:cubicBezTo>
                  <a:cubicBezTo>
                    <a:pt x="14658" y="4160"/>
                    <a:pt x="11839" y="4449"/>
                    <a:pt x="9340" y="4495"/>
                  </a:cubicBezTo>
                  <a:cubicBezTo>
                    <a:pt x="3505" y="4571"/>
                    <a:pt x="2636" y="7633"/>
                    <a:pt x="1890" y="10071"/>
                  </a:cubicBezTo>
                  <a:cubicBezTo>
                    <a:pt x="1" y="16287"/>
                    <a:pt x="5516" y="20889"/>
                    <a:pt x="10513" y="22290"/>
                  </a:cubicBezTo>
                  <a:cubicBezTo>
                    <a:pt x="15541" y="23707"/>
                    <a:pt x="24226" y="23418"/>
                    <a:pt x="28797" y="17430"/>
                  </a:cubicBezTo>
                  <a:cubicBezTo>
                    <a:pt x="30960" y="14642"/>
                    <a:pt x="30914" y="11397"/>
                    <a:pt x="30274" y="8761"/>
                  </a:cubicBezTo>
                  <a:close/>
                </a:path>
              </a:pathLst>
            </a:custGeom>
            <a:solidFill>
              <a:srgbClr val="D0D861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35"/>
            <p:cNvGrpSpPr/>
            <p:nvPr/>
          </p:nvGrpSpPr>
          <p:grpSpPr>
            <a:xfrm>
              <a:off x="671237" y="3328288"/>
              <a:ext cx="716676" cy="1123890"/>
              <a:chOff x="442219" y="2897626"/>
              <a:chExt cx="208417" cy="326839"/>
            </a:xfrm>
          </p:grpSpPr>
          <p:sp>
            <p:nvSpPr>
              <p:cNvPr id="668" name="Google Shape;668;p35"/>
              <p:cNvSpPr/>
              <p:nvPr/>
            </p:nvSpPr>
            <p:spPr>
              <a:xfrm>
                <a:off x="464587" y="2897626"/>
                <a:ext cx="157621" cy="231734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7573" extrusionOk="0">
                    <a:moveTo>
                      <a:pt x="2515" y="1"/>
                    </a:moveTo>
                    <a:cubicBezTo>
                      <a:pt x="1860" y="1"/>
                      <a:pt x="1326" y="534"/>
                      <a:pt x="1326" y="1189"/>
                    </a:cubicBezTo>
                    <a:cubicBezTo>
                      <a:pt x="1326" y="1555"/>
                      <a:pt x="1494" y="1905"/>
                      <a:pt x="1738" y="2103"/>
                    </a:cubicBezTo>
                    <a:cubicBezTo>
                      <a:pt x="1661" y="2317"/>
                      <a:pt x="1601" y="2530"/>
                      <a:pt x="1601" y="2758"/>
                    </a:cubicBezTo>
                    <a:cubicBezTo>
                      <a:pt x="671" y="3109"/>
                      <a:pt x="1" y="4038"/>
                      <a:pt x="1" y="5074"/>
                    </a:cubicBezTo>
                    <a:cubicBezTo>
                      <a:pt x="1" y="6476"/>
                      <a:pt x="1128" y="7573"/>
                      <a:pt x="2499" y="7573"/>
                    </a:cubicBezTo>
                    <a:cubicBezTo>
                      <a:pt x="3871" y="7573"/>
                      <a:pt x="4998" y="6445"/>
                      <a:pt x="4998" y="5074"/>
                    </a:cubicBezTo>
                    <a:cubicBezTo>
                      <a:pt x="4998" y="4663"/>
                      <a:pt x="4876" y="4236"/>
                      <a:pt x="4693" y="3901"/>
                    </a:cubicBezTo>
                    <a:cubicBezTo>
                      <a:pt x="4983" y="3612"/>
                      <a:pt x="5150" y="3215"/>
                      <a:pt x="5150" y="2774"/>
                    </a:cubicBezTo>
                    <a:cubicBezTo>
                      <a:pt x="5150" y="1920"/>
                      <a:pt x="4541" y="1189"/>
                      <a:pt x="3718" y="1037"/>
                    </a:cubicBezTo>
                    <a:cubicBezTo>
                      <a:pt x="3642" y="442"/>
                      <a:pt x="3124" y="1"/>
                      <a:pt x="2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5"/>
              <p:cNvSpPr/>
              <p:nvPr/>
            </p:nvSpPr>
            <p:spPr>
              <a:xfrm>
                <a:off x="539190" y="3017914"/>
                <a:ext cx="4682" cy="20655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50" extrusionOk="0">
                    <a:moveTo>
                      <a:pt x="77" y="1"/>
                    </a:moveTo>
                    <a:cubicBezTo>
                      <a:pt x="46" y="1"/>
                      <a:pt x="0" y="46"/>
                      <a:pt x="0" y="77"/>
                    </a:cubicBezTo>
                    <a:lnTo>
                      <a:pt x="0" y="6674"/>
                    </a:lnTo>
                    <a:cubicBezTo>
                      <a:pt x="0" y="6704"/>
                      <a:pt x="46" y="6750"/>
                      <a:pt x="77" y="6750"/>
                    </a:cubicBezTo>
                    <a:cubicBezTo>
                      <a:pt x="122" y="6750"/>
                      <a:pt x="153" y="6704"/>
                      <a:pt x="153" y="6674"/>
                    </a:cubicBezTo>
                    <a:lnTo>
                      <a:pt x="153" y="77"/>
                    </a:lnTo>
                    <a:cubicBezTo>
                      <a:pt x="153" y="46"/>
                      <a:pt x="122" y="1"/>
                      <a:pt x="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5"/>
              <p:cNvSpPr/>
              <p:nvPr/>
            </p:nvSpPr>
            <p:spPr>
              <a:xfrm>
                <a:off x="538731" y="3061244"/>
                <a:ext cx="100735" cy="96115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3141" extrusionOk="0">
                    <a:moveTo>
                      <a:pt x="3190" y="0"/>
                    </a:moveTo>
                    <a:cubicBezTo>
                      <a:pt x="3160" y="0"/>
                      <a:pt x="3133" y="13"/>
                      <a:pt x="3124" y="32"/>
                    </a:cubicBezTo>
                    <a:lnTo>
                      <a:pt x="1768" y="2363"/>
                    </a:lnTo>
                    <a:lnTo>
                      <a:pt x="61" y="2972"/>
                    </a:lnTo>
                    <a:cubicBezTo>
                      <a:pt x="15" y="2988"/>
                      <a:pt x="0" y="3033"/>
                      <a:pt x="15" y="3064"/>
                    </a:cubicBezTo>
                    <a:cubicBezTo>
                      <a:pt x="46" y="3094"/>
                      <a:pt x="61" y="3125"/>
                      <a:pt x="92" y="3125"/>
                    </a:cubicBezTo>
                    <a:cubicBezTo>
                      <a:pt x="92" y="3125"/>
                      <a:pt x="122" y="3125"/>
                      <a:pt x="107" y="3140"/>
                    </a:cubicBezTo>
                    <a:lnTo>
                      <a:pt x="1874" y="2515"/>
                    </a:lnTo>
                    <a:cubicBezTo>
                      <a:pt x="1890" y="2500"/>
                      <a:pt x="1905" y="2500"/>
                      <a:pt x="1905" y="2470"/>
                    </a:cubicBezTo>
                    <a:lnTo>
                      <a:pt x="3261" y="123"/>
                    </a:lnTo>
                    <a:cubicBezTo>
                      <a:pt x="3291" y="93"/>
                      <a:pt x="3276" y="32"/>
                      <a:pt x="3246" y="17"/>
                    </a:cubicBezTo>
                    <a:cubicBezTo>
                      <a:pt x="3228" y="5"/>
                      <a:pt x="3208" y="0"/>
                      <a:pt x="31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5"/>
              <p:cNvSpPr/>
              <p:nvPr/>
            </p:nvSpPr>
            <p:spPr>
              <a:xfrm>
                <a:off x="473461" y="3000962"/>
                <a:ext cx="70411" cy="93452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3054" extrusionOk="0">
                    <a:moveTo>
                      <a:pt x="85" y="1"/>
                    </a:moveTo>
                    <a:cubicBezTo>
                      <a:pt x="76" y="1"/>
                      <a:pt x="68" y="2"/>
                      <a:pt x="61" y="6"/>
                    </a:cubicBezTo>
                    <a:cubicBezTo>
                      <a:pt x="15" y="21"/>
                      <a:pt x="0" y="67"/>
                      <a:pt x="15" y="97"/>
                    </a:cubicBezTo>
                    <a:lnTo>
                      <a:pt x="594" y="1743"/>
                    </a:lnTo>
                    <a:cubicBezTo>
                      <a:pt x="594" y="1758"/>
                      <a:pt x="594" y="1773"/>
                      <a:pt x="610" y="1773"/>
                    </a:cubicBezTo>
                    <a:lnTo>
                      <a:pt x="2179" y="3038"/>
                    </a:lnTo>
                    <a:cubicBezTo>
                      <a:pt x="2194" y="3053"/>
                      <a:pt x="2209" y="3053"/>
                      <a:pt x="2225" y="3053"/>
                    </a:cubicBezTo>
                    <a:cubicBezTo>
                      <a:pt x="2255" y="3053"/>
                      <a:pt x="2270" y="3053"/>
                      <a:pt x="2286" y="3038"/>
                    </a:cubicBezTo>
                    <a:cubicBezTo>
                      <a:pt x="2301" y="2992"/>
                      <a:pt x="2301" y="2931"/>
                      <a:pt x="2270" y="2916"/>
                    </a:cubicBezTo>
                    <a:lnTo>
                      <a:pt x="732" y="1682"/>
                    </a:lnTo>
                    <a:lnTo>
                      <a:pt x="153" y="67"/>
                    </a:lnTo>
                    <a:cubicBezTo>
                      <a:pt x="141" y="20"/>
                      <a:pt x="112" y="1"/>
                      <a:pt x="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5"/>
              <p:cNvSpPr/>
              <p:nvPr/>
            </p:nvSpPr>
            <p:spPr>
              <a:xfrm>
                <a:off x="442219" y="2975931"/>
                <a:ext cx="208417" cy="153092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5003" extrusionOk="0">
                    <a:moveTo>
                      <a:pt x="552" y="1"/>
                    </a:moveTo>
                    <a:cubicBezTo>
                      <a:pt x="259" y="1"/>
                      <a:pt x="15" y="239"/>
                      <a:pt x="0" y="535"/>
                    </a:cubicBezTo>
                    <a:cubicBezTo>
                      <a:pt x="0" y="748"/>
                      <a:pt x="92" y="915"/>
                      <a:pt x="244" y="1037"/>
                    </a:cubicBezTo>
                    <a:cubicBezTo>
                      <a:pt x="138" y="1190"/>
                      <a:pt x="92" y="1357"/>
                      <a:pt x="61" y="1571"/>
                    </a:cubicBezTo>
                    <a:cubicBezTo>
                      <a:pt x="46" y="2165"/>
                      <a:pt x="503" y="2652"/>
                      <a:pt x="1097" y="2698"/>
                    </a:cubicBezTo>
                    <a:cubicBezTo>
                      <a:pt x="1107" y="2698"/>
                      <a:pt x="1117" y="2698"/>
                      <a:pt x="1126" y="2698"/>
                    </a:cubicBezTo>
                    <a:cubicBezTo>
                      <a:pt x="1707" y="2698"/>
                      <a:pt x="2179" y="2247"/>
                      <a:pt x="2194" y="1662"/>
                    </a:cubicBezTo>
                    <a:cubicBezTo>
                      <a:pt x="2255" y="1053"/>
                      <a:pt x="1798" y="550"/>
                      <a:pt x="1219" y="535"/>
                    </a:cubicBezTo>
                    <a:lnTo>
                      <a:pt x="1113" y="535"/>
                    </a:lnTo>
                    <a:cubicBezTo>
                      <a:pt x="1097" y="260"/>
                      <a:pt x="869" y="32"/>
                      <a:pt x="579" y="1"/>
                    </a:cubicBezTo>
                    <a:cubicBezTo>
                      <a:pt x="570" y="1"/>
                      <a:pt x="561" y="1"/>
                      <a:pt x="552" y="1"/>
                    </a:cubicBezTo>
                    <a:close/>
                    <a:moveTo>
                      <a:pt x="6157" y="2319"/>
                    </a:moveTo>
                    <a:cubicBezTo>
                      <a:pt x="6062" y="2319"/>
                      <a:pt x="5967" y="2343"/>
                      <a:pt x="5881" y="2393"/>
                    </a:cubicBezTo>
                    <a:cubicBezTo>
                      <a:pt x="5699" y="2485"/>
                      <a:pt x="5607" y="2668"/>
                      <a:pt x="5592" y="2866"/>
                    </a:cubicBezTo>
                    <a:cubicBezTo>
                      <a:pt x="5424" y="2866"/>
                      <a:pt x="5226" y="2896"/>
                      <a:pt x="5059" y="3003"/>
                    </a:cubicBezTo>
                    <a:cubicBezTo>
                      <a:pt x="4541" y="3307"/>
                      <a:pt x="4373" y="3947"/>
                      <a:pt x="4663" y="4465"/>
                    </a:cubicBezTo>
                    <a:cubicBezTo>
                      <a:pt x="4867" y="4813"/>
                      <a:pt x="5222" y="5003"/>
                      <a:pt x="5590" y="5003"/>
                    </a:cubicBezTo>
                    <a:cubicBezTo>
                      <a:pt x="5771" y="5003"/>
                      <a:pt x="5955" y="4957"/>
                      <a:pt x="6125" y="4862"/>
                    </a:cubicBezTo>
                    <a:cubicBezTo>
                      <a:pt x="6643" y="4557"/>
                      <a:pt x="6811" y="3917"/>
                      <a:pt x="6521" y="3399"/>
                    </a:cubicBezTo>
                    <a:cubicBezTo>
                      <a:pt x="6521" y="3353"/>
                      <a:pt x="6506" y="3338"/>
                      <a:pt x="6491" y="3323"/>
                    </a:cubicBezTo>
                    <a:cubicBezTo>
                      <a:pt x="6719" y="3155"/>
                      <a:pt x="6796" y="2835"/>
                      <a:pt x="6643" y="2591"/>
                    </a:cubicBezTo>
                    <a:cubicBezTo>
                      <a:pt x="6541" y="2418"/>
                      <a:pt x="6350" y="2319"/>
                      <a:pt x="6157" y="2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3" name="Google Shape;673;p35"/>
            <p:cNvGrpSpPr/>
            <p:nvPr/>
          </p:nvGrpSpPr>
          <p:grpSpPr>
            <a:xfrm>
              <a:off x="1378250" y="2202925"/>
              <a:ext cx="2709507" cy="2311950"/>
              <a:chOff x="1378250" y="2202925"/>
              <a:chExt cx="2709507" cy="2311950"/>
            </a:xfrm>
          </p:grpSpPr>
          <p:sp>
            <p:nvSpPr>
              <p:cNvPr id="674" name="Google Shape;674;p35"/>
              <p:cNvSpPr/>
              <p:nvPr/>
            </p:nvSpPr>
            <p:spPr>
              <a:xfrm>
                <a:off x="1787025" y="3892601"/>
                <a:ext cx="445831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36" y="3764"/>
                    </a:lnTo>
                    <a:lnTo>
                      <a:pt x="4236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3263518" y="3892601"/>
                <a:ext cx="447410" cy="396061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3764" extrusionOk="0">
                    <a:moveTo>
                      <a:pt x="1" y="1"/>
                    </a:moveTo>
                    <a:lnTo>
                      <a:pt x="1" y="3764"/>
                    </a:lnTo>
                    <a:lnTo>
                      <a:pt x="4252" y="3764"/>
                    </a:lnTo>
                    <a:lnTo>
                      <a:pt x="4252" y="1"/>
                    </a:lnTo>
                    <a:close/>
                  </a:path>
                </a:pathLst>
              </a:custGeom>
              <a:solidFill>
                <a:srgbClr val="C9C3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1480825" y="3257788"/>
                <a:ext cx="2542722" cy="1202492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11428" extrusionOk="0">
                    <a:moveTo>
                      <a:pt x="1" y="0"/>
                    </a:moveTo>
                    <a:lnTo>
                      <a:pt x="1" y="11427"/>
                    </a:lnTo>
                    <a:lnTo>
                      <a:pt x="24165" y="11427"/>
                    </a:lnTo>
                    <a:lnTo>
                      <a:pt x="241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1482403" y="3254527"/>
                <a:ext cx="2539565" cy="1205754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11459" extrusionOk="0">
                    <a:moveTo>
                      <a:pt x="382" y="1"/>
                    </a:moveTo>
                    <a:lnTo>
                      <a:pt x="382" y="8579"/>
                    </a:lnTo>
                    <a:lnTo>
                      <a:pt x="1" y="8579"/>
                    </a:lnTo>
                    <a:lnTo>
                      <a:pt x="1" y="11428"/>
                    </a:lnTo>
                    <a:lnTo>
                      <a:pt x="8761" y="11428"/>
                    </a:lnTo>
                    <a:lnTo>
                      <a:pt x="8761" y="8807"/>
                    </a:lnTo>
                    <a:lnTo>
                      <a:pt x="8777" y="8807"/>
                    </a:lnTo>
                    <a:lnTo>
                      <a:pt x="8777" y="8365"/>
                    </a:lnTo>
                    <a:lnTo>
                      <a:pt x="8487" y="8365"/>
                    </a:lnTo>
                    <a:lnTo>
                      <a:pt x="8487" y="31"/>
                    </a:lnTo>
                    <a:lnTo>
                      <a:pt x="7878" y="31"/>
                    </a:lnTo>
                    <a:lnTo>
                      <a:pt x="7878" y="8365"/>
                    </a:lnTo>
                    <a:lnTo>
                      <a:pt x="7527" y="8365"/>
                    </a:lnTo>
                    <a:lnTo>
                      <a:pt x="7527" y="8579"/>
                    </a:lnTo>
                    <a:lnTo>
                      <a:pt x="991" y="8579"/>
                    </a:lnTo>
                    <a:lnTo>
                      <a:pt x="991" y="1"/>
                    </a:lnTo>
                    <a:close/>
                    <a:moveTo>
                      <a:pt x="15496" y="46"/>
                    </a:moveTo>
                    <a:lnTo>
                      <a:pt x="15496" y="8381"/>
                    </a:lnTo>
                    <a:lnTo>
                      <a:pt x="15222" y="8381"/>
                    </a:lnTo>
                    <a:lnTo>
                      <a:pt x="15222" y="8822"/>
                    </a:lnTo>
                    <a:lnTo>
                      <a:pt x="15237" y="8822"/>
                    </a:lnTo>
                    <a:lnTo>
                      <a:pt x="15237" y="11458"/>
                    </a:lnTo>
                    <a:lnTo>
                      <a:pt x="24135" y="11458"/>
                    </a:lnTo>
                    <a:lnTo>
                      <a:pt x="24135" y="8594"/>
                    </a:lnTo>
                    <a:lnTo>
                      <a:pt x="24104" y="8594"/>
                    </a:lnTo>
                    <a:lnTo>
                      <a:pt x="24104" y="8381"/>
                    </a:lnTo>
                    <a:lnTo>
                      <a:pt x="23754" y="8381"/>
                    </a:lnTo>
                    <a:lnTo>
                      <a:pt x="23754" y="46"/>
                    </a:lnTo>
                    <a:lnTo>
                      <a:pt x="23144" y="46"/>
                    </a:lnTo>
                    <a:lnTo>
                      <a:pt x="23144" y="8381"/>
                    </a:lnTo>
                    <a:lnTo>
                      <a:pt x="22839" y="8381"/>
                    </a:lnTo>
                    <a:lnTo>
                      <a:pt x="22839" y="8594"/>
                    </a:lnTo>
                    <a:lnTo>
                      <a:pt x="16486" y="8594"/>
                    </a:lnTo>
                    <a:lnTo>
                      <a:pt x="16486" y="8381"/>
                    </a:lnTo>
                    <a:lnTo>
                      <a:pt x="16105" y="8381"/>
                    </a:lnTo>
                    <a:lnTo>
                      <a:pt x="16105" y="4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1480804" y="3236989"/>
                <a:ext cx="2542727" cy="102648"/>
              </a:xfrm>
              <a:custGeom>
                <a:avLst/>
                <a:gdLst/>
                <a:ahLst/>
                <a:cxnLst/>
                <a:rect l="l" t="t" r="r" b="b"/>
                <a:pathLst>
                  <a:path w="24104" h="976" extrusionOk="0">
                    <a:moveTo>
                      <a:pt x="1" y="0"/>
                    </a:moveTo>
                    <a:lnTo>
                      <a:pt x="1" y="975"/>
                    </a:lnTo>
                    <a:lnTo>
                      <a:pt x="24104" y="975"/>
                    </a:lnTo>
                    <a:lnTo>
                      <a:pt x="241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2380169" y="4251728"/>
                <a:ext cx="766447" cy="23412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2225" extrusionOk="0">
                    <a:moveTo>
                      <a:pt x="1" y="1"/>
                    </a:moveTo>
                    <a:lnTo>
                      <a:pt x="1" y="2225"/>
                    </a:lnTo>
                    <a:lnTo>
                      <a:pt x="7284" y="2225"/>
                    </a:lnTo>
                    <a:lnTo>
                      <a:pt x="72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1378250" y="4460275"/>
                <a:ext cx="2709507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25095" h="519" extrusionOk="0">
                    <a:moveTo>
                      <a:pt x="0" y="0"/>
                    </a:moveTo>
                    <a:lnTo>
                      <a:pt x="0" y="518"/>
                    </a:lnTo>
                    <a:lnTo>
                      <a:pt x="25094" y="518"/>
                    </a:lnTo>
                    <a:lnTo>
                      <a:pt x="250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2519695" y="3406890"/>
                <a:ext cx="469822" cy="824109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7832" extrusionOk="0">
                    <a:moveTo>
                      <a:pt x="0" y="0"/>
                    </a:moveTo>
                    <a:lnTo>
                      <a:pt x="0" y="7831"/>
                    </a:lnTo>
                    <a:lnTo>
                      <a:pt x="4465" y="7831"/>
                    </a:lnTo>
                    <a:lnTo>
                      <a:pt x="446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2548526" y="3443718"/>
                <a:ext cx="412160" cy="784019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7451" extrusionOk="0">
                    <a:moveTo>
                      <a:pt x="1" y="1"/>
                    </a:moveTo>
                    <a:lnTo>
                      <a:pt x="1" y="7451"/>
                    </a:lnTo>
                    <a:lnTo>
                      <a:pt x="3916" y="7451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2078809" y="2242909"/>
                <a:ext cx="170041" cy="213393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2028" extrusionOk="0">
                    <a:moveTo>
                      <a:pt x="1" y="1"/>
                    </a:moveTo>
                    <a:lnTo>
                      <a:pt x="1" y="2027"/>
                    </a:lnTo>
                    <a:lnTo>
                      <a:pt x="1616" y="2027"/>
                    </a:lnTo>
                    <a:lnTo>
                      <a:pt x="161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1418322" y="2419264"/>
                <a:ext cx="2669411" cy="873880"/>
              </a:xfrm>
              <a:custGeom>
                <a:avLst/>
                <a:gdLst/>
                <a:ahLst/>
                <a:cxnLst/>
                <a:rect l="l" t="t" r="r" b="b"/>
                <a:pathLst>
                  <a:path w="25369" h="8305" extrusionOk="0">
                    <a:moveTo>
                      <a:pt x="4434" y="1"/>
                    </a:moveTo>
                    <a:lnTo>
                      <a:pt x="3946" y="915"/>
                    </a:lnTo>
                    <a:lnTo>
                      <a:pt x="3870" y="1052"/>
                    </a:lnTo>
                    <a:lnTo>
                      <a:pt x="3154" y="2393"/>
                    </a:lnTo>
                    <a:lnTo>
                      <a:pt x="3078" y="2545"/>
                    </a:lnTo>
                    <a:lnTo>
                      <a:pt x="2362" y="3871"/>
                    </a:lnTo>
                    <a:lnTo>
                      <a:pt x="2286" y="4008"/>
                    </a:lnTo>
                    <a:lnTo>
                      <a:pt x="1585" y="5333"/>
                    </a:lnTo>
                    <a:lnTo>
                      <a:pt x="1509" y="5486"/>
                    </a:lnTo>
                    <a:lnTo>
                      <a:pt x="777" y="6827"/>
                    </a:lnTo>
                    <a:lnTo>
                      <a:pt x="701" y="6964"/>
                    </a:lnTo>
                    <a:lnTo>
                      <a:pt x="0" y="8304"/>
                    </a:lnTo>
                    <a:lnTo>
                      <a:pt x="25368" y="8304"/>
                    </a:lnTo>
                    <a:lnTo>
                      <a:pt x="24667" y="6964"/>
                    </a:lnTo>
                    <a:lnTo>
                      <a:pt x="24591" y="6827"/>
                    </a:lnTo>
                    <a:lnTo>
                      <a:pt x="23860" y="5486"/>
                    </a:lnTo>
                    <a:lnTo>
                      <a:pt x="23784" y="5333"/>
                    </a:lnTo>
                    <a:lnTo>
                      <a:pt x="23083" y="4008"/>
                    </a:lnTo>
                    <a:lnTo>
                      <a:pt x="23007" y="3871"/>
                    </a:lnTo>
                    <a:lnTo>
                      <a:pt x="22275" y="2545"/>
                    </a:lnTo>
                    <a:lnTo>
                      <a:pt x="22199" y="2393"/>
                    </a:lnTo>
                    <a:lnTo>
                      <a:pt x="21498" y="1052"/>
                    </a:lnTo>
                    <a:lnTo>
                      <a:pt x="21422" y="915"/>
                    </a:lnTo>
                    <a:lnTo>
                      <a:pt x="2093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2101222" y="2210922"/>
                <a:ext cx="9786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92" y="305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2216652" y="2210922"/>
                <a:ext cx="11364" cy="3209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05" extrusionOk="0">
                    <a:moveTo>
                      <a:pt x="1" y="0"/>
                    </a:moveTo>
                    <a:lnTo>
                      <a:pt x="1" y="305"/>
                    </a:lnTo>
                    <a:lnTo>
                      <a:pt x="108" y="30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2078809" y="2202925"/>
                <a:ext cx="170041" cy="968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2" extrusionOk="0">
                    <a:moveTo>
                      <a:pt x="1" y="0"/>
                    </a:moveTo>
                    <a:lnTo>
                      <a:pt x="1" y="91"/>
                    </a:lnTo>
                    <a:lnTo>
                      <a:pt x="1616" y="91"/>
                    </a:lnTo>
                    <a:lnTo>
                      <a:pt x="16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1804702" y="3406890"/>
                <a:ext cx="415316" cy="487394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2" extrusionOk="0">
                    <a:moveTo>
                      <a:pt x="0" y="0"/>
                    </a:moveTo>
                    <a:lnTo>
                      <a:pt x="0" y="4632"/>
                    </a:lnTo>
                    <a:lnTo>
                      <a:pt x="3946" y="4632"/>
                    </a:lnTo>
                    <a:lnTo>
                      <a:pt x="39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1804702" y="3408468"/>
                <a:ext cx="333558" cy="484238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02" extrusionOk="0">
                    <a:moveTo>
                      <a:pt x="1691" y="0"/>
                    </a:moveTo>
                    <a:lnTo>
                      <a:pt x="0" y="2926"/>
                    </a:lnTo>
                    <a:lnTo>
                      <a:pt x="0" y="4602"/>
                    </a:lnTo>
                    <a:lnTo>
                      <a:pt x="503" y="4602"/>
                    </a:lnTo>
                    <a:lnTo>
                      <a:pt x="3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5"/>
              <p:cNvSpPr/>
              <p:nvPr/>
            </p:nvSpPr>
            <p:spPr>
              <a:xfrm>
                <a:off x="1953804" y="343245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74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5"/>
              <p:cNvSpPr/>
              <p:nvPr/>
            </p:nvSpPr>
            <p:spPr>
              <a:xfrm>
                <a:off x="3273199" y="3445296"/>
                <a:ext cx="415316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4633" extrusionOk="0">
                    <a:moveTo>
                      <a:pt x="0" y="1"/>
                    </a:moveTo>
                    <a:lnTo>
                      <a:pt x="0" y="4633"/>
                    </a:lnTo>
                    <a:lnTo>
                      <a:pt x="3946" y="4633"/>
                    </a:lnTo>
                    <a:lnTo>
                      <a:pt x="39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3273199" y="3445296"/>
                <a:ext cx="333558" cy="4875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633" extrusionOk="0">
                    <a:moveTo>
                      <a:pt x="1707" y="1"/>
                    </a:moveTo>
                    <a:lnTo>
                      <a:pt x="0" y="2957"/>
                    </a:lnTo>
                    <a:lnTo>
                      <a:pt x="0" y="4633"/>
                    </a:lnTo>
                    <a:lnTo>
                      <a:pt x="503" y="4633"/>
                    </a:lnTo>
                    <a:lnTo>
                      <a:pt x="31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3422300" y="3472549"/>
                <a:ext cx="266215" cy="460247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4374" extrusionOk="0">
                    <a:moveTo>
                      <a:pt x="2529" y="1"/>
                    </a:moveTo>
                    <a:lnTo>
                      <a:pt x="0" y="4374"/>
                    </a:lnTo>
                    <a:lnTo>
                      <a:pt x="1890" y="4374"/>
                    </a:lnTo>
                    <a:lnTo>
                      <a:pt x="2529" y="3246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1771031" y="3373218"/>
                <a:ext cx="1947894" cy="591671"/>
              </a:xfrm>
              <a:custGeom>
                <a:avLst/>
                <a:gdLst/>
                <a:ahLst/>
                <a:cxnLst/>
                <a:rect l="l" t="t" r="r" b="b"/>
                <a:pathLst>
                  <a:path w="18512" h="5623" extrusionOk="0">
                    <a:moveTo>
                      <a:pt x="3946" y="610"/>
                    </a:moveTo>
                    <a:lnTo>
                      <a:pt x="3946" y="1676"/>
                    </a:lnTo>
                    <a:lnTo>
                      <a:pt x="610" y="1676"/>
                    </a:lnTo>
                    <a:lnTo>
                      <a:pt x="610" y="610"/>
                    </a:lnTo>
                    <a:close/>
                    <a:moveTo>
                      <a:pt x="17902" y="975"/>
                    </a:moveTo>
                    <a:lnTo>
                      <a:pt x="17902" y="2042"/>
                    </a:lnTo>
                    <a:lnTo>
                      <a:pt x="14566" y="2042"/>
                    </a:lnTo>
                    <a:lnTo>
                      <a:pt x="14566" y="975"/>
                    </a:lnTo>
                    <a:close/>
                    <a:moveTo>
                      <a:pt x="3946" y="2286"/>
                    </a:moveTo>
                    <a:lnTo>
                      <a:pt x="3946" y="4632"/>
                    </a:lnTo>
                    <a:lnTo>
                      <a:pt x="610" y="4632"/>
                    </a:lnTo>
                    <a:lnTo>
                      <a:pt x="610" y="2286"/>
                    </a:lnTo>
                    <a:close/>
                    <a:moveTo>
                      <a:pt x="17902" y="2651"/>
                    </a:moveTo>
                    <a:lnTo>
                      <a:pt x="17902" y="4998"/>
                    </a:lnTo>
                    <a:lnTo>
                      <a:pt x="14566" y="4998"/>
                    </a:lnTo>
                    <a:lnTo>
                      <a:pt x="14566" y="2651"/>
                    </a:lnTo>
                    <a:close/>
                    <a:moveTo>
                      <a:pt x="0" y="0"/>
                    </a:moveTo>
                    <a:lnTo>
                      <a:pt x="0" y="5241"/>
                    </a:lnTo>
                    <a:lnTo>
                      <a:pt x="4541" y="5241"/>
                    </a:lnTo>
                    <a:lnTo>
                      <a:pt x="4541" y="0"/>
                    </a:lnTo>
                    <a:close/>
                    <a:moveTo>
                      <a:pt x="13956" y="381"/>
                    </a:moveTo>
                    <a:lnTo>
                      <a:pt x="13956" y="5622"/>
                    </a:lnTo>
                    <a:lnTo>
                      <a:pt x="18512" y="5622"/>
                    </a:lnTo>
                    <a:lnTo>
                      <a:pt x="18512" y="3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5"/>
              <p:cNvSpPr/>
              <p:nvPr/>
            </p:nvSpPr>
            <p:spPr>
              <a:xfrm>
                <a:off x="2415524" y="4278981"/>
                <a:ext cx="675008" cy="235805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2241" extrusionOk="0">
                    <a:moveTo>
                      <a:pt x="640" y="1"/>
                    </a:moveTo>
                    <a:lnTo>
                      <a:pt x="640" y="793"/>
                    </a:lnTo>
                    <a:lnTo>
                      <a:pt x="5790" y="793"/>
                    </a:lnTo>
                    <a:lnTo>
                      <a:pt x="5790" y="1"/>
                    </a:lnTo>
                    <a:close/>
                    <a:moveTo>
                      <a:pt x="0" y="1280"/>
                    </a:moveTo>
                    <a:lnTo>
                      <a:pt x="0" y="2240"/>
                    </a:lnTo>
                    <a:lnTo>
                      <a:pt x="6414" y="2240"/>
                    </a:lnTo>
                    <a:lnTo>
                      <a:pt x="6414" y="128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5"/>
              <p:cNvSpPr/>
              <p:nvPr/>
            </p:nvSpPr>
            <p:spPr>
              <a:xfrm>
                <a:off x="2415524" y="4322228"/>
                <a:ext cx="675008" cy="89966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855" extrusionOk="0">
                    <a:moveTo>
                      <a:pt x="610" y="1"/>
                    </a:moveTo>
                    <a:lnTo>
                      <a:pt x="0" y="854"/>
                    </a:lnTo>
                    <a:lnTo>
                      <a:pt x="6414" y="854"/>
                    </a:lnTo>
                    <a:lnTo>
                      <a:pt x="58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5"/>
              <p:cNvSpPr/>
              <p:nvPr/>
            </p:nvSpPr>
            <p:spPr>
              <a:xfrm>
                <a:off x="2484445" y="4229315"/>
                <a:ext cx="540322" cy="49771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473" extrusionOk="0">
                    <a:moveTo>
                      <a:pt x="366" y="0"/>
                    </a:moveTo>
                    <a:lnTo>
                      <a:pt x="0" y="473"/>
                    </a:lnTo>
                    <a:lnTo>
                      <a:pt x="5135" y="473"/>
                    </a:lnTo>
                    <a:lnTo>
                      <a:pt x="47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0" name="Google Shape;700;p35"/>
              <p:cNvGrpSpPr/>
              <p:nvPr/>
            </p:nvGrpSpPr>
            <p:grpSpPr>
              <a:xfrm>
                <a:off x="3131026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1" name="Google Shape;701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6" name="Google Shape;706;p35"/>
              <p:cNvGrpSpPr/>
              <p:nvPr/>
            </p:nvGrpSpPr>
            <p:grpSpPr>
              <a:xfrm>
                <a:off x="2614537" y="2563567"/>
                <a:ext cx="557488" cy="529216"/>
                <a:chOff x="1115825" y="2669150"/>
                <a:chExt cx="162123" cy="153901"/>
              </a:xfrm>
            </p:grpSpPr>
            <p:sp>
              <p:nvSpPr>
                <p:cNvPr id="707" name="Google Shape;707;p35"/>
                <p:cNvSpPr/>
                <p:nvPr/>
              </p:nvSpPr>
              <p:spPr>
                <a:xfrm>
                  <a:off x="1124048" y="2715317"/>
                  <a:ext cx="153900" cy="107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2987" extrusionOk="0">
                      <a:moveTo>
                        <a:pt x="1" y="0"/>
                      </a:moveTo>
                      <a:lnTo>
                        <a:pt x="1281" y="2987"/>
                      </a:lnTo>
                      <a:lnTo>
                        <a:pt x="4267" y="2987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35"/>
                <p:cNvSpPr/>
                <p:nvPr/>
              </p:nvSpPr>
              <p:spPr>
                <a:xfrm>
                  <a:off x="1128448" y="2718059"/>
                  <a:ext cx="145136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4" h="2820" extrusionOk="0">
                      <a:moveTo>
                        <a:pt x="1" y="1"/>
                      </a:moveTo>
                      <a:lnTo>
                        <a:pt x="1204" y="2819"/>
                      </a:lnTo>
                      <a:lnTo>
                        <a:pt x="4023" y="2819"/>
                      </a:lnTo>
                      <a:lnTo>
                        <a:pt x="269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5"/>
                <p:cNvSpPr/>
                <p:nvPr/>
              </p:nvSpPr>
              <p:spPr>
                <a:xfrm>
                  <a:off x="1136166" y="2722459"/>
                  <a:ext cx="129699" cy="9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6" h="2606" extrusionOk="0">
                      <a:moveTo>
                        <a:pt x="46" y="1"/>
                      </a:moveTo>
                      <a:lnTo>
                        <a:pt x="0" y="122"/>
                      </a:lnTo>
                      <a:lnTo>
                        <a:pt x="168" y="503"/>
                      </a:lnTo>
                      <a:cubicBezTo>
                        <a:pt x="229" y="534"/>
                        <a:pt x="259" y="580"/>
                        <a:pt x="335" y="625"/>
                      </a:cubicBezTo>
                      <a:lnTo>
                        <a:pt x="716" y="625"/>
                      </a:lnTo>
                      <a:lnTo>
                        <a:pt x="777" y="503"/>
                      </a:lnTo>
                      <a:lnTo>
                        <a:pt x="610" y="122"/>
                      </a:lnTo>
                      <a:cubicBezTo>
                        <a:pt x="549" y="92"/>
                        <a:pt x="503" y="46"/>
                        <a:pt x="427" y="1"/>
                      </a:cubicBezTo>
                      <a:close/>
                      <a:moveTo>
                        <a:pt x="670" y="1"/>
                      </a:moveTo>
                      <a:lnTo>
                        <a:pt x="625" y="122"/>
                      </a:lnTo>
                      <a:lnTo>
                        <a:pt x="792" y="503"/>
                      </a:lnTo>
                      <a:cubicBezTo>
                        <a:pt x="869" y="549"/>
                        <a:pt x="914" y="580"/>
                        <a:pt x="960" y="625"/>
                      </a:cubicBezTo>
                      <a:lnTo>
                        <a:pt x="1341" y="625"/>
                      </a:lnTo>
                      <a:lnTo>
                        <a:pt x="1402" y="503"/>
                      </a:lnTo>
                      <a:lnTo>
                        <a:pt x="1234" y="122"/>
                      </a:lnTo>
                      <a:cubicBezTo>
                        <a:pt x="1173" y="92"/>
                        <a:pt x="1143" y="46"/>
                        <a:pt x="1051" y="1"/>
                      </a:cubicBezTo>
                      <a:close/>
                      <a:moveTo>
                        <a:pt x="1310" y="1"/>
                      </a:moveTo>
                      <a:lnTo>
                        <a:pt x="1249" y="122"/>
                      </a:lnTo>
                      <a:lnTo>
                        <a:pt x="1417" y="503"/>
                      </a:lnTo>
                      <a:cubicBezTo>
                        <a:pt x="1493" y="549"/>
                        <a:pt x="1539" y="580"/>
                        <a:pt x="1600" y="625"/>
                      </a:cubicBezTo>
                      <a:lnTo>
                        <a:pt x="1981" y="625"/>
                      </a:lnTo>
                      <a:lnTo>
                        <a:pt x="2026" y="503"/>
                      </a:lnTo>
                      <a:lnTo>
                        <a:pt x="1859" y="122"/>
                      </a:lnTo>
                      <a:cubicBezTo>
                        <a:pt x="1798" y="92"/>
                        <a:pt x="1767" y="46"/>
                        <a:pt x="1691" y="1"/>
                      </a:cubicBezTo>
                      <a:close/>
                      <a:moveTo>
                        <a:pt x="1935" y="1"/>
                      </a:moveTo>
                      <a:lnTo>
                        <a:pt x="1874" y="122"/>
                      </a:lnTo>
                      <a:lnTo>
                        <a:pt x="2057" y="503"/>
                      </a:lnTo>
                      <a:cubicBezTo>
                        <a:pt x="2133" y="549"/>
                        <a:pt x="2164" y="580"/>
                        <a:pt x="2225" y="625"/>
                      </a:cubicBezTo>
                      <a:lnTo>
                        <a:pt x="2605" y="625"/>
                      </a:lnTo>
                      <a:lnTo>
                        <a:pt x="2666" y="503"/>
                      </a:lnTo>
                      <a:lnTo>
                        <a:pt x="2484" y="122"/>
                      </a:lnTo>
                      <a:cubicBezTo>
                        <a:pt x="2438" y="92"/>
                        <a:pt x="2392" y="46"/>
                        <a:pt x="2316" y="1"/>
                      </a:cubicBezTo>
                      <a:close/>
                      <a:moveTo>
                        <a:pt x="335" y="640"/>
                      </a:moveTo>
                      <a:lnTo>
                        <a:pt x="274" y="747"/>
                      </a:lnTo>
                      <a:lnTo>
                        <a:pt x="457" y="1158"/>
                      </a:lnTo>
                      <a:cubicBezTo>
                        <a:pt x="503" y="1189"/>
                        <a:pt x="549" y="1235"/>
                        <a:pt x="625" y="1265"/>
                      </a:cubicBezTo>
                      <a:lnTo>
                        <a:pt x="1006" y="1265"/>
                      </a:lnTo>
                      <a:lnTo>
                        <a:pt x="1067" y="1158"/>
                      </a:lnTo>
                      <a:lnTo>
                        <a:pt x="884" y="747"/>
                      </a:lnTo>
                      <a:cubicBezTo>
                        <a:pt x="838" y="717"/>
                        <a:pt x="792" y="671"/>
                        <a:pt x="716" y="640"/>
                      </a:cubicBezTo>
                      <a:close/>
                      <a:moveTo>
                        <a:pt x="990" y="640"/>
                      </a:moveTo>
                      <a:lnTo>
                        <a:pt x="929" y="747"/>
                      </a:lnTo>
                      <a:lnTo>
                        <a:pt x="1097" y="1158"/>
                      </a:lnTo>
                      <a:cubicBezTo>
                        <a:pt x="1158" y="1189"/>
                        <a:pt x="1188" y="1235"/>
                        <a:pt x="1265" y="1265"/>
                      </a:cubicBezTo>
                      <a:lnTo>
                        <a:pt x="1646" y="1265"/>
                      </a:lnTo>
                      <a:lnTo>
                        <a:pt x="1706" y="1158"/>
                      </a:lnTo>
                      <a:cubicBezTo>
                        <a:pt x="1783" y="1189"/>
                        <a:pt x="1828" y="1235"/>
                        <a:pt x="1874" y="1265"/>
                      </a:cubicBezTo>
                      <a:lnTo>
                        <a:pt x="2255" y="1265"/>
                      </a:lnTo>
                      <a:lnTo>
                        <a:pt x="2316" y="1158"/>
                      </a:lnTo>
                      <a:lnTo>
                        <a:pt x="2148" y="747"/>
                      </a:lnTo>
                      <a:cubicBezTo>
                        <a:pt x="2087" y="717"/>
                        <a:pt x="2057" y="671"/>
                        <a:pt x="1981" y="640"/>
                      </a:cubicBezTo>
                      <a:lnTo>
                        <a:pt x="1600" y="640"/>
                      </a:lnTo>
                      <a:lnTo>
                        <a:pt x="1539" y="747"/>
                      </a:lnTo>
                      <a:cubicBezTo>
                        <a:pt x="1463" y="717"/>
                        <a:pt x="1417" y="671"/>
                        <a:pt x="1371" y="640"/>
                      </a:cubicBezTo>
                      <a:close/>
                      <a:moveTo>
                        <a:pt x="2240" y="640"/>
                      </a:moveTo>
                      <a:lnTo>
                        <a:pt x="2179" y="747"/>
                      </a:lnTo>
                      <a:lnTo>
                        <a:pt x="2362" y="1158"/>
                      </a:lnTo>
                      <a:cubicBezTo>
                        <a:pt x="2407" y="1189"/>
                        <a:pt x="2453" y="1235"/>
                        <a:pt x="2529" y="1265"/>
                      </a:cubicBezTo>
                      <a:lnTo>
                        <a:pt x="2910" y="1265"/>
                      </a:lnTo>
                      <a:lnTo>
                        <a:pt x="2971" y="1158"/>
                      </a:lnTo>
                      <a:lnTo>
                        <a:pt x="2773" y="747"/>
                      </a:lnTo>
                      <a:cubicBezTo>
                        <a:pt x="2712" y="717"/>
                        <a:pt x="2682" y="671"/>
                        <a:pt x="2605" y="640"/>
                      </a:cubicBezTo>
                      <a:close/>
                      <a:moveTo>
                        <a:pt x="625" y="1280"/>
                      </a:moveTo>
                      <a:lnTo>
                        <a:pt x="564" y="1402"/>
                      </a:lnTo>
                      <a:lnTo>
                        <a:pt x="731" y="1798"/>
                      </a:lnTo>
                      <a:cubicBezTo>
                        <a:pt x="792" y="1829"/>
                        <a:pt x="838" y="1875"/>
                        <a:pt x="914" y="1920"/>
                      </a:cubicBezTo>
                      <a:lnTo>
                        <a:pt x="1295" y="1920"/>
                      </a:lnTo>
                      <a:lnTo>
                        <a:pt x="1341" y="1798"/>
                      </a:lnTo>
                      <a:lnTo>
                        <a:pt x="1173" y="1402"/>
                      </a:lnTo>
                      <a:cubicBezTo>
                        <a:pt x="1112" y="1357"/>
                        <a:pt x="1082" y="1326"/>
                        <a:pt x="1006" y="1280"/>
                      </a:cubicBezTo>
                      <a:close/>
                      <a:moveTo>
                        <a:pt x="1265" y="1280"/>
                      </a:moveTo>
                      <a:lnTo>
                        <a:pt x="1204" y="1402"/>
                      </a:lnTo>
                      <a:lnTo>
                        <a:pt x="1387" y="1798"/>
                      </a:lnTo>
                      <a:cubicBezTo>
                        <a:pt x="1432" y="1859"/>
                        <a:pt x="1463" y="1875"/>
                        <a:pt x="1539" y="1920"/>
                      </a:cubicBezTo>
                      <a:lnTo>
                        <a:pt x="1935" y="1920"/>
                      </a:lnTo>
                      <a:lnTo>
                        <a:pt x="1996" y="1798"/>
                      </a:lnTo>
                      <a:lnTo>
                        <a:pt x="1828" y="1402"/>
                      </a:lnTo>
                      <a:cubicBezTo>
                        <a:pt x="1767" y="1357"/>
                        <a:pt x="1722" y="1326"/>
                        <a:pt x="1646" y="1280"/>
                      </a:cubicBezTo>
                      <a:close/>
                      <a:moveTo>
                        <a:pt x="1905" y="1280"/>
                      </a:moveTo>
                      <a:lnTo>
                        <a:pt x="1844" y="1402"/>
                      </a:lnTo>
                      <a:lnTo>
                        <a:pt x="2011" y="1798"/>
                      </a:lnTo>
                      <a:cubicBezTo>
                        <a:pt x="2072" y="1859"/>
                        <a:pt x="2103" y="1875"/>
                        <a:pt x="2179" y="1920"/>
                      </a:cubicBezTo>
                      <a:lnTo>
                        <a:pt x="2590" y="1920"/>
                      </a:lnTo>
                      <a:lnTo>
                        <a:pt x="2636" y="1798"/>
                      </a:lnTo>
                      <a:lnTo>
                        <a:pt x="2453" y="1402"/>
                      </a:lnTo>
                      <a:cubicBezTo>
                        <a:pt x="2392" y="1357"/>
                        <a:pt x="2362" y="1326"/>
                        <a:pt x="2285" y="1280"/>
                      </a:cubicBezTo>
                      <a:close/>
                      <a:moveTo>
                        <a:pt x="2529" y="1280"/>
                      </a:moveTo>
                      <a:lnTo>
                        <a:pt x="2468" y="1402"/>
                      </a:lnTo>
                      <a:lnTo>
                        <a:pt x="2666" y="1798"/>
                      </a:lnTo>
                      <a:cubicBezTo>
                        <a:pt x="2712" y="1844"/>
                        <a:pt x="2758" y="1875"/>
                        <a:pt x="2834" y="1920"/>
                      </a:cubicBezTo>
                      <a:lnTo>
                        <a:pt x="3230" y="1920"/>
                      </a:lnTo>
                      <a:lnTo>
                        <a:pt x="3291" y="1798"/>
                      </a:lnTo>
                      <a:lnTo>
                        <a:pt x="3093" y="1402"/>
                      </a:lnTo>
                      <a:cubicBezTo>
                        <a:pt x="3047" y="1357"/>
                        <a:pt x="3002" y="1326"/>
                        <a:pt x="2925" y="1280"/>
                      </a:cubicBezTo>
                      <a:close/>
                      <a:moveTo>
                        <a:pt x="884" y="1936"/>
                      </a:moveTo>
                      <a:lnTo>
                        <a:pt x="838" y="2042"/>
                      </a:lnTo>
                      <a:lnTo>
                        <a:pt x="1006" y="2469"/>
                      </a:lnTo>
                      <a:cubicBezTo>
                        <a:pt x="1067" y="2499"/>
                        <a:pt x="1097" y="2545"/>
                        <a:pt x="1173" y="2575"/>
                      </a:cubicBezTo>
                      <a:lnTo>
                        <a:pt x="1569" y="2575"/>
                      </a:lnTo>
                      <a:lnTo>
                        <a:pt x="1630" y="2469"/>
                      </a:lnTo>
                      <a:lnTo>
                        <a:pt x="1463" y="2042"/>
                      </a:lnTo>
                      <a:cubicBezTo>
                        <a:pt x="1402" y="2012"/>
                        <a:pt x="1371" y="1996"/>
                        <a:pt x="1295" y="1936"/>
                      </a:cubicBezTo>
                      <a:close/>
                      <a:moveTo>
                        <a:pt x="1539" y="1936"/>
                      </a:moveTo>
                      <a:lnTo>
                        <a:pt x="1478" y="2042"/>
                      </a:lnTo>
                      <a:lnTo>
                        <a:pt x="1646" y="2469"/>
                      </a:lnTo>
                      <a:cubicBezTo>
                        <a:pt x="1706" y="2499"/>
                        <a:pt x="1752" y="2545"/>
                        <a:pt x="1828" y="2575"/>
                      </a:cubicBezTo>
                      <a:lnTo>
                        <a:pt x="2225" y="2575"/>
                      </a:lnTo>
                      <a:lnTo>
                        <a:pt x="2285" y="2469"/>
                      </a:lnTo>
                      <a:lnTo>
                        <a:pt x="2087" y="2042"/>
                      </a:lnTo>
                      <a:cubicBezTo>
                        <a:pt x="2026" y="2012"/>
                        <a:pt x="1996" y="1996"/>
                        <a:pt x="1935" y="1936"/>
                      </a:cubicBezTo>
                      <a:close/>
                      <a:moveTo>
                        <a:pt x="2179" y="1936"/>
                      </a:moveTo>
                      <a:lnTo>
                        <a:pt x="2133" y="2042"/>
                      </a:lnTo>
                      <a:lnTo>
                        <a:pt x="2316" y="2469"/>
                      </a:lnTo>
                      <a:cubicBezTo>
                        <a:pt x="2377" y="2499"/>
                        <a:pt x="2407" y="2545"/>
                        <a:pt x="2484" y="2575"/>
                      </a:cubicBezTo>
                      <a:lnTo>
                        <a:pt x="2895" y="2575"/>
                      </a:lnTo>
                      <a:lnTo>
                        <a:pt x="2941" y="2469"/>
                      </a:lnTo>
                      <a:lnTo>
                        <a:pt x="2758" y="2042"/>
                      </a:lnTo>
                      <a:cubicBezTo>
                        <a:pt x="2682" y="2012"/>
                        <a:pt x="2636" y="1996"/>
                        <a:pt x="2590" y="1936"/>
                      </a:cubicBezTo>
                      <a:close/>
                      <a:moveTo>
                        <a:pt x="2834" y="1951"/>
                      </a:moveTo>
                      <a:lnTo>
                        <a:pt x="2773" y="2073"/>
                      </a:lnTo>
                      <a:lnTo>
                        <a:pt x="2971" y="2484"/>
                      </a:lnTo>
                      <a:cubicBezTo>
                        <a:pt x="3047" y="2530"/>
                        <a:pt x="3078" y="2560"/>
                        <a:pt x="3139" y="2606"/>
                      </a:cubicBezTo>
                      <a:lnTo>
                        <a:pt x="3535" y="2606"/>
                      </a:lnTo>
                      <a:lnTo>
                        <a:pt x="3596" y="2484"/>
                      </a:lnTo>
                      <a:lnTo>
                        <a:pt x="3398" y="2073"/>
                      </a:lnTo>
                      <a:cubicBezTo>
                        <a:pt x="3322" y="2027"/>
                        <a:pt x="3306" y="1996"/>
                        <a:pt x="3230" y="19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5"/>
                <p:cNvSpPr/>
                <p:nvPr/>
              </p:nvSpPr>
              <p:spPr>
                <a:xfrm>
                  <a:off x="1129566" y="2671891"/>
                  <a:ext cx="119275" cy="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1281" extrusionOk="0">
                      <a:moveTo>
                        <a:pt x="0" y="1"/>
                      </a:moveTo>
                      <a:lnTo>
                        <a:pt x="0" y="1281"/>
                      </a:lnTo>
                      <a:lnTo>
                        <a:pt x="2941" y="1281"/>
                      </a:lnTo>
                      <a:cubicBezTo>
                        <a:pt x="3154" y="1281"/>
                        <a:pt x="3306" y="991"/>
                        <a:pt x="3306" y="626"/>
                      </a:cubicBezTo>
                      <a:cubicBezTo>
                        <a:pt x="3276" y="290"/>
                        <a:pt x="3124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5"/>
                <p:cNvSpPr/>
                <p:nvPr/>
              </p:nvSpPr>
              <p:spPr>
                <a:xfrm>
                  <a:off x="1115825" y="2669150"/>
                  <a:ext cx="106652" cy="49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1372" extrusionOk="0">
                      <a:moveTo>
                        <a:pt x="366" y="77"/>
                      </a:moveTo>
                      <a:cubicBezTo>
                        <a:pt x="153" y="77"/>
                        <a:pt x="0" y="351"/>
                        <a:pt x="0" y="686"/>
                      </a:cubicBezTo>
                      <a:cubicBezTo>
                        <a:pt x="0" y="1037"/>
                        <a:pt x="183" y="1296"/>
                        <a:pt x="366" y="1296"/>
                      </a:cubicBezTo>
                      <a:cubicBezTo>
                        <a:pt x="579" y="1296"/>
                        <a:pt x="732" y="1037"/>
                        <a:pt x="732" y="686"/>
                      </a:cubicBezTo>
                      <a:cubicBezTo>
                        <a:pt x="732" y="366"/>
                        <a:pt x="564" y="77"/>
                        <a:pt x="366" y="77"/>
                      </a:cubicBezTo>
                      <a:close/>
                      <a:moveTo>
                        <a:pt x="1417" y="1"/>
                      </a:moveTo>
                      <a:cubicBezTo>
                        <a:pt x="1372" y="1"/>
                        <a:pt x="1341" y="46"/>
                        <a:pt x="1341" y="77"/>
                      </a:cubicBezTo>
                      <a:cubicBezTo>
                        <a:pt x="1341" y="107"/>
                        <a:pt x="1372" y="153"/>
                        <a:pt x="1417" y="153"/>
                      </a:cubicBezTo>
                      <a:cubicBezTo>
                        <a:pt x="1570" y="153"/>
                        <a:pt x="1707" y="397"/>
                        <a:pt x="1707" y="686"/>
                      </a:cubicBezTo>
                      <a:cubicBezTo>
                        <a:pt x="1707" y="976"/>
                        <a:pt x="1570" y="1220"/>
                        <a:pt x="1417" y="1220"/>
                      </a:cubicBezTo>
                      <a:cubicBezTo>
                        <a:pt x="1372" y="1220"/>
                        <a:pt x="1341" y="1250"/>
                        <a:pt x="1341" y="1296"/>
                      </a:cubicBezTo>
                      <a:cubicBezTo>
                        <a:pt x="1341" y="1326"/>
                        <a:pt x="1372" y="1372"/>
                        <a:pt x="1417" y="1372"/>
                      </a:cubicBezTo>
                      <a:cubicBezTo>
                        <a:pt x="1661" y="1372"/>
                        <a:pt x="1874" y="1067"/>
                        <a:pt x="1874" y="686"/>
                      </a:cubicBezTo>
                      <a:cubicBezTo>
                        <a:pt x="1874" y="305"/>
                        <a:pt x="1676" y="1"/>
                        <a:pt x="1417" y="1"/>
                      </a:cubicBezTo>
                      <a:close/>
                      <a:moveTo>
                        <a:pt x="2499" y="1"/>
                      </a:moveTo>
                      <a:cubicBezTo>
                        <a:pt x="2469" y="1"/>
                        <a:pt x="2423" y="46"/>
                        <a:pt x="2423" y="77"/>
                      </a:cubicBezTo>
                      <a:cubicBezTo>
                        <a:pt x="2423" y="107"/>
                        <a:pt x="2469" y="153"/>
                        <a:pt x="2499" y="153"/>
                      </a:cubicBezTo>
                      <a:cubicBezTo>
                        <a:pt x="2651" y="153"/>
                        <a:pt x="2789" y="397"/>
                        <a:pt x="2789" y="686"/>
                      </a:cubicBezTo>
                      <a:cubicBezTo>
                        <a:pt x="2789" y="976"/>
                        <a:pt x="2651" y="1220"/>
                        <a:pt x="2499" y="1220"/>
                      </a:cubicBezTo>
                      <a:cubicBezTo>
                        <a:pt x="2469" y="1220"/>
                        <a:pt x="2423" y="1250"/>
                        <a:pt x="2423" y="1296"/>
                      </a:cubicBezTo>
                      <a:cubicBezTo>
                        <a:pt x="2423" y="1326"/>
                        <a:pt x="2469" y="1372"/>
                        <a:pt x="2499" y="1372"/>
                      </a:cubicBezTo>
                      <a:cubicBezTo>
                        <a:pt x="2743" y="1372"/>
                        <a:pt x="2956" y="1067"/>
                        <a:pt x="2956" y="686"/>
                      </a:cubicBezTo>
                      <a:cubicBezTo>
                        <a:pt x="2956" y="305"/>
                        <a:pt x="2773" y="1"/>
                        <a:pt x="24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2" name="Google Shape;712;p35"/>
            <p:cNvGrpSpPr/>
            <p:nvPr/>
          </p:nvGrpSpPr>
          <p:grpSpPr>
            <a:xfrm>
              <a:off x="462444" y="1004154"/>
              <a:ext cx="1308219" cy="1191327"/>
              <a:chOff x="6120293" y="888797"/>
              <a:chExt cx="1031312" cy="939236"/>
            </a:xfrm>
          </p:grpSpPr>
          <p:sp>
            <p:nvSpPr>
              <p:cNvPr id="713" name="Google Shape;713;p35"/>
              <p:cNvSpPr/>
              <p:nvPr/>
            </p:nvSpPr>
            <p:spPr>
              <a:xfrm>
                <a:off x="6120293" y="888797"/>
                <a:ext cx="1031312" cy="939236"/>
              </a:xfrm>
              <a:custGeom>
                <a:avLst/>
                <a:gdLst/>
                <a:ahLst/>
                <a:cxnLst/>
                <a:rect l="l" t="t" r="r" b="b"/>
                <a:pathLst>
                  <a:path w="33703" h="30694" extrusionOk="0">
                    <a:moveTo>
                      <a:pt x="16850" y="1"/>
                    </a:moveTo>
                    <a:cubicBezTo>
                      <a:pt x="12921" y="1"/>
                      <a:pt x="8990" y="1498"/>
                      <a:pt x="5989" y="4492"/>
                    </a:cubicBezTo>
                    <a:cubicBezTo>
                      <a:pt x="1" y="10495"/>
                      <a:pt x="1" y="20215"/>
                      <a:pt x="5989" y="26203"/>
                    </a:cubicBezTo>
                    <a:cubicBezTo>
                      <a:pt x="8990" y="29197"/>
                      <a:pt x="12921" y="30694"/>
                      <a:pt x="16850" y="30694"/>
                    </a:cubicBezTo>
                    <a:cubicBezTo>
                      <a:pt x="20779" y="30694"/>
                      <a:pt x="24706" y="29197"/>
                      <a:pt x="27700" y="26203"/>
                    </a:cubicBezTo>
                    <a:cubicBezTo>
                      <a:pt x="33703" y="20215"/>
                      <a:pt x="33703" y="10495"/>
                      <a:pt x="27700" y="4492"/>
                    </a:cubicBezTo>
                    <a:cubicBezTo>
                      <a:pt x="24706" y="1498"/>
                      <a:pt x="20779" y="1"/>
                      <a:pt x="16850" y="1"/>
                    </a:cubicBezTo>
                    <a:close/>
                  </a:path>
                </a:pathLst>
              </a:custGeom>
              <a:solidFill>
                <a:srgbClr val="FFF140">
                  <a:alpha val="54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5"/>
              <p:cNvSpPr/>
              <p:nvPr/>
            </p:nvSpPr>
            <p:spPr>
              <a:xfrm>
                <a:off x="6303526" y="1025762"/>
                <a:ext cx="665795" cy="665336"/>
              </a:xfrm>
              <a:custGeom>
                <a:avLst/>
                <a:gdLst/>
                <a:ahLst/>
                <a:cxnLst/>
                <a:rect l="l" t="t" r="r" b="b"/>
                <a:pathLst>
                  <a:path w="21758" h="21743" extrusionOk="0">
                    <a:moveTo>
                      <a:pt x="10879" y="0"/>
                    </a:moveTo>
                    <a:cubicBezTo>
                      <a:pt x="4876" y="0"/>
                      <a:pt x="1" y="4876"/>
                      <a:pt x="1" y="10864"/>
                    </a:cubicBezTo>
                    <a:cubicBezTo>
                      <a:pt x="1" y="16867"/>
                      <a:pt x="4876" y="21742"/>
                      <a:pt x="10879" y="21742"/>
                    </a:cubicBezTo>
                    <a:cubicBezTo>
                      <a:pt x="16882" y="21742"/>
                      <a:pt x="21758" y="16867"/>
                      <a:pt x="21758" y="10864"/>
                    </a:cubicBezTo>
                    <a:cubicBezTo>
                      <a:pt x="21758" y="4846"/>
                      <a:pt x="16882" y="0"/>
                      <a:pt x="10879" y="0"/>
                    </a:cubicBezTo>
                    <a:close/>
                  </a:path>
                </a:pathLst>
              </a:custGeom>
              <a:solidFill>
                <a:srgbClr val="FFFAD2">
                  <a:alpha val="67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5"/>
              <p:cNvSpPr/>
              <p:nvPr/>
            </p:nvSpPr>
            <p:spPr>
              <a:xfrm>
                <a:off x="6440584" y="1163309"/>
                <a:ext cx="390272" cy="390242"/>
              </a:xfrm>
              <a:custGeom>
                <a:avLst/>
                <a:gdLst/>
                <a:ahLst/>
                <a:cxnLst/>
                <a:rect l="l" t="t" r="r" b="b"/>
                <a:pathLst>
                  <a:path w="12754" h="12753" extrusionOk="0">
                    <a:moveTo>
                      <a:pt x="6385" y="0"/>
                    </a:moveTo>
                    <a:cubicBezTo>
                      <a:pt x="2850" y="0"/>
                      <a:pt x="1" y="2849"/>
                      <a:pt x="1" y="6369"/>
                    </a:cubicBezTo>
                    <a:cubicBezTo>
                      <a:pt x="1" y="9903"/>
                      <a:pt x="2850" y="12753"/>
                      <a:pt x="6385" y="12753"/>
                    </a:cubicBezTo>
                    <a:cubicBezTo>
                      <a:pt x="9904" y="12753"/>
                      <a:pt x="12753" y="9903"/>
                      <a:pt x="12753" y="6369"/>
                    </a:cubicBezTo>
                    <a:cubicBezTo>
                      <a:pt x="12753" y="2849"/>
                      <a:pt x="9904" y="0"/>
                      <a:pt x="63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6" name="Google Shape;716;p35"/>
          <p:cNvSpPr/>
          <p:nvPr/>
        </p:nvSpPr>
        <p:spPr>
          <a:xfrm>
            <a:off x="8062285" y="591882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5"/>
          <p:cNvSpPr/>
          <p:nvPr/>
        </p:nvSpPr>
        <p:spPr>
          <a:xfrm>
            <a:off x="3669708" y="1903505"/>
            <a:ext cx="157131" cy="338038"/>
          </a:xfrm>
          <a:custGeom>
            <a:avLst/>
            <a:gdLst/>
            <a:ahLst/>
            <a:cxnLst/>
            <a:rect l="l" t="t" r="r" b="b"/>
            <a:pathLst>
              <a:path w="5135" h="11047" extrusionOk="0">
                <a:moveTo>
                  <a:pt x="2575" y="0"/>
                </a:moveTo>
                <a:lnTo>
                  <a:pt x="0" y="6598"/>
                </a:lnTo>
                <a:lnTo>
                  <a:pt x="2575" y="6598"/>
                </a:lnTo>
                <a:lnTo>
                  <a:pt x="2575" y="11046"/>
                </a:lnTo>
                <a:lnTo>
                  <a:pt x="5135" y="4434"/>
                </a:lnTo>
                <a:lnTo>
                  <a:pt x="2575" y="4434"/>
                </a:lnTo>
                <a:lnTo>
                  <a:pt x="257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267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13225" y="1221644"/>
            <a:ext cx="3386400" cy="59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Blockchain ADT</a:t>
            </a:r>
            <a:endParaRPr dirty="0"/>
          </a:p>
        </p:txBody>
      </p:sp>
      <p:sp>
        <p:nvSpPr>
          <p:cNvPr id="653" name="Google Shape;653;p34"/>
          <p:cNvSpPr txBox="1">
            <a:spLocks noGrp="1"/>
          </p:cNvSpPr>
          <p:nvPr>
            <p:ph type="subTitle" idx="1"/>
          </p:nvPr>
        </p:nvSpPr>
        <p:spPr>
          <a:xfrm>
            <a:off x="713225" y="1587976"/>
            <a:ext cx="3386400" cy="16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2004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-US" sz="1800" b="1" dirty="0"/>
              <a:t>Creation.</a:t>
            </a:r>
          </a:p>
          <a:p>
            <a:pPr marL="32004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 b="1" dirty="0"/>
              <a:t>Validation.</a:t>
            </a:r>
          </a:p>
          <a:p>
            <a:pPr marL="32004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 b="1" dirty="0"/>
              <a:t>Management.</a:t>
            </a:r>
          </a:p>
          <a:p>
            <a:pPr marL="32004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endParaRPr lang="en-US" sz="1800" b="1" dirty="0"/>
          </a:p>
          <a:p>
            <a:pPr marL="32004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 b="1" dirty="0"/>
              <a:t>Transactions are encapsulated in blocks.</a:t>
            </a:r>
          </a:p>
          <a:p>
            <a:pPr marL="32004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 b="1" dirty="0"/>
              <a:t>Blocks are validated and then vetted to blockchain.</a:t>
            </a:r>
          </a:p>
        </p:txBody>
      </p:sp>
      <p:pic>
        <p:nvPicPr>
          <p:cNvPr id="654" name="Google Shape;654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1939" r="12964"/>
          <a:stretch/>
        </p:blipFill>
        <p:spPr>
          <a:xfrm>
            <a:off x="4247375" y="242800"/>
            <a:ext cx="4550400" cy="4646100"/>
          </a:xfrm>
          <a:prstGeom prst="roundRect">
            <a:avLst>
              <a:gd name="adj" fmla="val 5040"/>
            </a:avLst>
          </a:prstGeom>
        </p:spPr>
      </p:pic>
      <p:grpSp>
        <p:nvGrpSpPr>
          <p:cNvPr id="655" name="Google Shape;655;p34"/>
          <p:cNvGrpSpPr/>
          <p:nvPr/>
        </p:nvGrpSpPr>
        <p:grpSpPr>
          <a:xfrm>
            <a:off x="1478642" y="4527062"/>
            <a:ext cx="687704" cy="153887"/>
            <a:chOff x="5906767" y="105437"/>
            <a:chExt cx="687704" cy="153887"/>
          </a:xfrm>
        </p:grpSpPr>
        <p:sp>
          <p:nvSpPr>
            <p:cNvPr id="656" name="Google Shape;656;p34"/>
            <p:cNvSpPr/>
            <p:nvPr/>
          </p:nvSpPr>
          <p:spPr>
            <a:xfrm>
              <a:off x="6053647" y="105437"/>
              <a:ext cx="540824" cy="73226"/>
            </a:xfrm>
            <a:custGeom>
              <a:avLst/>
              <a:gdLst/>
              <a:ahLst/>
              <a:cxnLst/>
              <a:rect l="l" t="t" r="r" b="b"/>
              <a:pathLst>
                <a:path w="17674" h="2393" extrusionOk="0">
                  <a:moveTo>
                    <a:pt x="305" y="1"/>
                  </a:moveTo>
                  <a:cubicBezTo>
                    <a:pt x="137" y="1"/>
                    <a:pt x="0" y="138"/>
                    <a:pt x="0" y="306"/>
                  </a:cubicBezTo>
                  <a:cubicBezTo>
                    <a:pt x="0" y="473"/>
                    <a:pt x="137" y="610"/>
                    <a:pt x="305" y="610"/>
                  </a:cubicBezTo>
                  <a:cubicBezTo>
                    <a:pt x="747" y="610"/>
                    <a:pt x="945" y="900"/>
                    <a:pt x="1280" y="1372"/>
                  </a:cubicBezTo>
                  <a:cubicBezTo>
                    <a:pt x="1585" y="1829"/>
                    <a:pt x="1981" y="2393"/>
                    <a:pt x="2743" y="2393"/>
                  </a:cubicBezTo>
                  <a:cubicBezTo>
                    <a:pt x="3504" y="2393"/>
                    <a:pt x="3901" y="1829"/>
                    <a:pt x="4205" y="1372"/>
                  </a:cubicBezTo>
                  <a:cubicBezTo>
                    <a:pt x="4525" y="900"/>
                    <a:pt x="4754" y="610"/>
                    <a:pt x="5180" y="610"/>
                  </a:cubicBezTo>
                  <a:cubicBezTo>
                    <a:pt x="5622" y="610"/>
                    <a:pt x="5820" y="900"/>
                    <a:pt x="6155" y="1372"/>
                  </a:cubicBezTo>
                  <a:cubicBezTo>
                    <a:pt x="6460" y="1829"/>
                    <a:pt x="6856" y="2393"/>
                    <a:pt x="7618" y="2393"/>
                  </a:cubicBezTo>
                  <a:cubicBezTo>
                    <a:pt x="8380" y="2393"/>
                    <a:pt x="8776" y="1829"/>
                    <a:pt x="9081" y="1372"/>
                  </a:cubicBezTo>
                  <a:cubicBezTo>
                    <a:pt x="9401" y="900"/>
                    <a:pt x="9629" y="610"/>
                    <a:pt x="10056" y="610"/>
                  </a:cubicBezTo>
                  <a:cubicBezTo>
                    <a:pt x="10498" y="610"/>
                    <a:pt x="10696" y="900"/>
                    <a:pt x="11031" y="1372"/>
                  </a:cubicBezTo>
                  <a:cubicBezTo>
                    <a:pt x="11336" y="1829"/>
                    <a:pt x="11732" y="2393"/>
                    <a:pt x="12494" y="2393"/>
                  </a:cubicBezTo>
                  <a:cubicBezTo>
                    <a:pt x="13255" y="2393"/>
                    <a:pt x="13652" y="1829"/>
                    <a:pt x="13956" y="1372"/>
                  </a:cubicBezTo>
                  <a:cubicBezTo>
                    <a:pt x="14276" y="900"/>
                    <a:pt x="14505" y="610"/>
                    <a:pt x="14931" y="610"/>
                  </a:cubicBezTo>
                  <a:cubicBezTo>
                    <a:pt x="15373" y="610"/>
                    <a:pt x="15571" y="900"/>
                    <a:pt x="15906" y="1372"/>
                  </a:cubicBezTo>
                  <a:cubicBezTo>
                    <a:pt x="16211" y="1829"/>
                    <a:pt x="16607" y="2393"/>
                    <a:pt x="17369" y="2393"/>
                  </a:cubicBezTo>
                  <a:cubicBezTo>
                    <a:pt x="17537" y="2393"/>
                    <a:pt x="17674" y="2271"/>
                    <a:pt x="17674" y="2088"/>
                  </a:cubicBezTo>
                  <a:cubicBezTo>
                    <a:pt x="17674" y="1921"/>
                    <a:pt x="17537" y="1783"/>
                    <a:pt x="17369" y="1783"/>
                  </a:cubicBezTo>
                  <a:cubicBezTo>
                    <a:pt x="16927" y="1783"/>
                    <a:pt x="16714" y="1494"/>
                    <a:pt x="16394" y="1022"/>
                  </a:cubicBezTo>
                  <a:cubicBezTo>
                    <a:pt x="16089" y="565"/>
                    <a:pt x="15693" y="1"/>
                    <a:pt x="14931" y="1"/>
                  </a:cubicBezTo>
                  <a:cubicBezTo>
                    <a:pt x="14170" y="1"/>
                    <a:pt x="13758" y="565"/>
                    <a:pt x="13469" y="1022"/>
                  </a:cubicBezTo>
                  <a:cubicBezTo>
                    <a:pt x="13134" y="1494"/>
                    <a:pt x="12905" y="1783"/>
                    <a:pt x="12494" y="1783"/>
                  </a:cubicBezTo>
                  <a:cubicBezTo>
                    <a:pt x="12052" y="1783"/>
                    <a:pt x="11838" y="1494"/>
                    <a:pt x="11519" y="1022"/>
                  </a:cubicBezTo>
                  <a:cubicBezTo>
                    <a:pt x="11214" y="565"/>
                    <a:pt x="10818" y="1"/>
                    <a:pt x="10056" y="1"/>
                  </a:cubicBezTo>
                  <a:cubicBezTo>
                    <a:pt x="9294" y="1"/>
                    <a:pt x="8898" y="565"/>
                    <a:pt x="8593" y="1022"/>
                  </a:cubicBezTo>
                  <a:cubicBezTo>
                    <a:pt x="8258" y="1494"/>
                    <a:pt x="8030" y="1783"/>
                    <a:pt x="7618" y="1783"/>
                  </a:cubicBezTo>
                  <a:cubicBezTo>
                    <a:pt x="7176" y="1783"/>
                    <a:pt x="6963" y="1494"/>
                    <a:pt x="6643" y="1022"/>
                  </a:cubicBezTo>
                  <a:cubicBezTo>
                    <a:pt x="6338" y="565"/>
                    <a:pt x="5942" y="1"/>
                    <a:pt x="5180" y="1"/>
                  </a:cubicBezTo>
                  <a:cubicBezTo>
                    <a:pt x="4419" y="1"/>
                    <a:pt x="4022" y="565"/>
                    <a:pt x="3718" y="1022"/>
                  </a:cubicBezTo>
                  <a:cubicBezTo>
                    <a:pt x="3383" y="1494"/>
                    <a:pt x="3154" y="1783"/>
                    <a:pt x="2743" y="1783"/>
                  </a:cubicBezTo>
                  <a:cubicBezTo>
                    <a:pt x="2301" y="1783"/>
                    <a:pt x="2087" y="1494"/>
                    <a:pt x="1768" y="1022"/>
                  </a:cubicBezTo>
                  <a:cubicBezTo>
                    <a:pt x="1463" y="565"/>
                    <a:pt x="1067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5906767" y="185639"/>
              <a:ext cx="540855" cy="73685"/>
            </a:xfrm>
            <a:custGeom>
              <a:avLst/>
              <a:gdLst/>
              <a:ahLst/>
              <a:cxnLst/>
              <a:rect l="l" t="t" r="r" b="b"/>
              <a:pathLst>
                <a:path w="17675" h="2408" extrusionOk="0">
                  <a:moveTo>
                    <a:pt x="306" y="0"/>
                  </a:moveTo>
                  <a:cubicBezTo>
                    <a:pt x="123" y="0"/>
                    <a:pt x="1" y="138"/>
                    <a:pt x="1" y="305"/>
                  </a:cubicBezTo>
                  <a:cubicBezTo>
                    <a:pt x="1" y="488"/>
                    <a:pt x="123" y="610"/>
                    <a:pt x="306" y="610"/>
                  </a:cubicBezTo>
                  <a:cubicBezTo>
                    <a:pt x="732" y="610"/>
                    <a:pt x="945" y="899"/>
                    <a:pt x="1265" y="1372"/>
                  </a:cubicBezTo>
                  <a:cubicBezTo>
                    <a:pt x="1570" y="1829"/>
                    <a:pt x="1982" y="2408"/>
                    <a:pt x="2743" y="2408"/>
                  </a:cubicBezTo>
                  <a:cubicBezTo>
                    <a:pt x="3505" y="2408"/>
                    <a:pt x="3901" y="1829"/>
                    <a:pt x="4206" y="1372"/>
                  </a:cubicBezTo>
                  <a:cubicBezTo>
                    <a:pt x="4526" y="899"/>
                    <a:pt x="4754" y="610"/>
                    <a:pt x="5181" y="610"/>
                  </a:cubicBezTo>
                  <a:cubicBezTo>
                    <a:pt x="5623" y="610"/>
                    <a:pt x="5821" y="899"/>
                    <a:pt x="6156" y="1372"/>
                  </a:cubicBezTo>
                  <a:cubicBezTo>
                    <a:pt x="6461" y="1829"/>
                    <a:pt x="6857" y="2408"/>
                    <a:pt x="7619" y="2408"/>
                  </a:cubicBezTo>
                  <a:cubicBezTo>
                    <a:pt x="8381" y="2408"/>
                    <a:pt x="8777" y="1829"/>
                    <a:pt x="9081" y="1372"/>
                  </a:cubicBezTo>
                  <a:cubicBezTo>
                    <a:pt x="9401" y="899"/>
                    <a:pt x="9630" y="610"/>
                    <a:pt x="10057" y="610"/>
                  </a:cubicBezTo>
                  <a:cubicBezTo>
                    <a:pt x="10498" y="610"/>
                    <a:pt x="10696" y="899"/>
                    <a:pt x="11032" y="1372"/>
                  </a:cubicBezTo>
                  <a:cubicBezTo>
                    <a:pt x="11336" y="1829"/>
                    <a:pt x="11733" y="2408"/>
                    <a:pt x="12494" y="2408"/>
                  </a:cubicBezTo>
                  <a:cubicBezTo>
                    <a:pt x="13256" y="2408"/>
                    <a:pt x="13652" y="1829"/>
                    <a:pt x="13957" y="1372"/>
                  </a:cubicBezTo>
                  <a:cubicBezTo>
                    <a:pt x="14277" y="899"/>
                    <a:pt x="14505" y="610"/>
                    <a:pt x="14932" y="610"/>
                  </a:cubicBezTo>
                  <a:cubicBezTo>
                    <a:pt x="15374" y="610"/>
                    <a:pt x="15572" y="899"/>
                    <a:pt x="15892" y="1372"/>
                  </a:cubicBezTo>
                  <a:cubicBezTo>
                    <a:pt x="16212" y="1829"/>
                    <a:pt x="16608" y="2408"/>
                    <a:pt x="17370" y="2408"/>
                  </a:cubicBezTo>
                  <a:cubicBezTo>
                    <a:pt x="17537" y="2408"/>
                    <a:pt x="17675" y="2271"/>
                    <a:pt x="17675" y="2103"/>
                  </a:cubicBezTo>
                  <a:cubicBezTo>
                    <a:pt x="17675" y="1935"/>
                    <a:pt x="17537" y="1798"/>
                    <a:pt x="17370" y="1798"/>
                  </a:cubicBezTo>
                  <a:cubicBezTo>
                    <a:pt x="16928" y="1798"/>
                    <a:pt x="16715" y="1509"/>
                    <a:pt x="16395" y="1036"/>
                  </a:cubicBezTo>
                  <a:cubicBezTo>
                    <a:pt x="16090" y="579"/>
                    <a:pt x="15694" y="0"/>
                    <a:pt x="14932" y="0"/>
                  </a:cubicBezTo>
                  <a:cubicBezTo>
                    <a:pt x="14170" y="0"/>
                    <a:pt x="13759" y="579"/>
                    <a:pt x="13469" y="1036"/>
                  </a:cubicBezTo>
                  <a:cubicBezTo>
                    <a:pt x="13134" y="1509"/>
                    <a:pt x="12906" y="1798"/>
                    <a:pt x="12494" y="1798"/>
                  </a:cubicBezTo>
                  <a:cubicBezTo>
                    <a:pt x="12052" y="1798"/>
                    <a:pt x="11839" y="1509"/>
                    <a:pt x="11519" y="1036"/>
                  </a:cubicBezTo>
                  <a:cubicBezTo>
                    <a:pt x="11214" y="579"/>
                    <a:pt x="10818" y="0"/>
                    <a:pt x="10057" y="0"/>
                  </a:cubicBezTo>
                  <a:cubicBezTo>
                    <a:pt x="9295" y="0"/>
                    <a:pt x="8899" y="579"/>
                    <a:pt x="8594" y="1036"/>
                  </a:cubicBezTo>
                  <a:cubicBezTo>
                    <a:pt x="8259" y="1509"/>
                    <a:pt x="8030" y="1798"/>
                    <a:pt x="7619" y="1798"/>
                  </a:cubicBezTo>
                  <a:cubicBezTo>
                    <a:pt x="7177" y="1798"/>
                    <a:pt x="6964" y="1509"/>
                    <a:pt x="6644" y="1036"/>
                  </a:cubicBezTo>
                  <a:cubicBezTo>
                    <a:pt x="6339" y="579"/>
                    <a:pt x="5943" y="0"/>
                    <a:pt x="5181" y="0"/>
                  </a:cubicBezTo>
                  <a:cubicBezTo>
                    <a:pt x="4419" y="0"/>
                    <a:pt x="4023" y="579"/>
                    <a:pt x="3703" y="1036"/>
                  </a:cubicBezTo>
                  <a:cubicBezTo>
                    <a:pt x="3383" y="1509"/>
                    <a:pt x="3155" y="1798"/>
                    <a:pt x="2743" y="1798"/>
                  </a:cubicBezTo>
                  <a:cubicBezTo>
                    <a:pt x="2301" y="1798"/>
                    <a:pt x="2088" y="1509"/>
                    <a:pt x="1768" y="1036"/>
                  </a:cubicBezTo>
                  <a:cubicBezTo>
                    <a:pt x="1463" y="579"/>
                    <a:pt x="1067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" name="Google Shape;658;p34"/>
          <p:cNvSpPr/>
          <p:nvPr/>
        </p:nvSpPr>
        <p:spPr>
          <a:xfrm>
            <a:off x="2827297" y="419482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163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32"/>
          <p:cNvGrpSpPr/>
          <p:nvPr/>
        </p:nvGrpSpPr>
        <p:grpSpPr>
          <a:xfrm>
            <a:off x="7421519" y="1215754"/>
            <a:ext cx="1308219" cy="1191327"/>
            <a:chOff x="6120293" y="888797"/>
            <a:chExt cx="1031312" cy="939236"/>
          </a:xfrm>
        </p:grpSpPr>
        <p:sp>
          <p:nvSpPr>
            <p:cNvPr id="591" name="Google Shape;591;p32"/>
            <p:cNvSpPr/>
            <p:nvPr/>
          </p:nvSpPr>
          <p:spPr>
            <a:xfrm>
              <a:off x="6120293" y="888797"/>
              <a:ext cx="1031312" cy="939236"/>
            </a:xfrm>
            <a:custGeom>
              <a:avLst/>
              <a:gdLst/>
              <a:ahLst/>
              <a:cxnLst/>
              <a:rect l="l" t="t" r="r" b="b"/>
              <a:pathLst>
                <a:path w="33703" h="30694" extrusionOk="0">
                  <a:moveTo>
                    <a:pt x="16850" y="1"/>
                  </a:moveTo>
                  <a:cubicBezTo>
                    <a:pt x="12921" y="1"/>
                    <a:pt x="8990" y="1498"/>
                    <a:pt x="5989" y="4492"/>
                  </a:cubicBezTo>
                  <a:cubicBezTo>
                    <a:pt x="1" y="10495"/>
                    <a:pt x="1" y="20215"/>
                    <a:pt x="5989" y="26203"/>
                  </a:cubicBezTo>
                  <a:cubicBezTo>
                    <a:pt x="8990" y="29197"/>
                    <a:pt x="12921" y="30694"/>
                    <a:pt x="16850" y="30694"/>
                  </a:cubicBezTo>
                  <a:cubicBezTo>
                    <a:pt x="20779" y="30694"/>
                    <a:pt x="24706" y="29197"/>
                    <a:pt x="27700" y="26203"/>
                  </a:cubicBezTo>
                  <a:cubicBezTo>
                    <a:pt x="33703" y="20215"/>
                    <a:pt x="33703" y="10495"/>
                    <a:pt x="27700" y="4492"/>
                  </a:cubicBezTo>
                  <a:cubicBezTo>
                    <a:pt x="24706" y="1498"/>
                    <a:pt x="20779" y="1"/>
                    <a:pt x="16850" y="1"/>
                  </a:cubicBezTo>
                  <a:close/>
                </a:path>
              </a:pathLst>
            </a:custGeom>
            <a:solidFill>
              <a:srgbClr val="FFF140">
                <a:alpha val="54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6303526" y="1025762"/>
              <a:ext cx="665795" cy="665336"/>
            </a:xfrm>
            <a:custGeom>
              <a:avLst/>
              <a:gdLst/>
              <a:ahLst/>
              <a:cxnLst/>
              <a:rect l="l" t="t" r="r" b="b"/>
              <a:pathLst>
                <a:path w="21758" h="21743" extrusionOk="0">
                  <a:moveTo>
                    <a:pt x="10879" y="0"/>
                  </a:moveTo>
                  <a:cubicBezTo>
                    <a:pt x="4876" y="0"/>
                    <a:pt x="1" y="4876"/>
                    <a:pt x="1" y="10864"/>
                  </a:cubicBezTo>
                  <a:cubicBezTo>
                    <a:pt x="1" y="16867"/>
                    <a:pt x="4876" y="21742"/>
                    <a:pt x="10879" y="21742"/>
                  </a:cubicBezTo>
                  <a:cubicBezTo>
                    <a:pt x="16882" y="21742"/>
                    <a:pt x="21758" y="16867"/>
                    <a:pt x="21758" y="10864"/>
                  </a:cubicBezTo>
                  <a:cubicBezTo>
                    <a:pt x="21758" y="4846"/>
                    <a:pt x="16882" y="0"/>
                    <a:pt x="10879" y="0"/>
                  </a:cubicBezTo>
                  <a:close/>
                </a:path>
              </a:pathLst>
            </a:custGeom>
            <a:solidFill>
              <a:srgbClr val="FFFAD2">
                <a:alpha val="67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6440584" y="1163309"/>
              <a:ext cx="390272" cy="390242"/>
            </a:xfrm>
            <a:custGeom>
              <a:avLst/>
              <a:gdLst/>
              <a:ahLst/>
              <a:cxnLst/>
              <a:rect l="l" t="t" r="r" b="b"/>
              <a:pathLst>
                <a:path w="12754" h="12753" extrusionOk="0">
                  <a:moveTo>
                    <a:pt x="6385" y="0"/>
                  </a:moveTo>
                  <a:cubicBezTo>
                    <a:pt x="2850" y="0"/>
                    <a:pt x="1" y="2849"/>
                    <a:pt x="1" y="6369"/>
                  </a:cubicBezTo>
                  <a:cubicBezTo>
                    <a:pt x="1" y="9903"/>
                    <a:pt x="2850" y="12753"/>
                    <a:pt x="6385" y="12753"/>
                  </a:cubicBezTo>
                  <a:cubicBezTo>
                    <a:pt x="9904" y="12753"/>
                    <a:pt x="12753" y="9903"/>
                    <a:pt x="12753" y="6369"/>
                  </a:cubicBezTo>
                  <a:cubicBezTo>
                    <a:pt x="12753" y="2849"/>
                    <a:pt x="9904" y="0"/>
                    <a:pt x="6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" name="Google Shape;594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SolarEnergyData Transactions</a:t>
            </a:r>
            <a:endParaRPr dirty="0"/>
          </a:p>
        </p:txBody>
      </p:sp>
      <p:sp>
        <p:nvSpPr>
          <p:cNvPr id="599" name="Google Shape;599;p32"/>
          <p:cNvSpPr/>
          <p:nvPr/>
        </p:nvSpPr>
        <p:spPr>
          <a:xfrm>
            <a:off x="544210" y="3649758"/>
            <a:ext cx="338038" cy="337243"/>
          </a:xfrm>
          <a:custGeom>
            <a:avLst/>
            <a:gdLst/>
            <a:ahLst/>
            <a:cxnLst/>
            <a:rect l="l" t="t" r="r" b="b"/>
            <a:pathLst>
              <a:path w="11047" h="11021" extrusionOk="0">
                <a:moveTo>
                  <a:pt x="4973" y="1"/>
                </a:moveTo>
                <a:cubicBezTo>
                  <a:pt x="4956" y="1"/>
                  <a:pt x="4939" y="2"/>
                  <a:pt x="4922" y="5"/>
                </a:cubicBezTo>
                <a:cubicBezTo>
                  <a:pt x="4724" y="20"/>
                  <a:pt x="4587" y="188"/>
                  <a:pt x="4617" y="386"/>
                </a:cubicBezTo>
                <a:lnTo>
                  <a:pt x="4755" y="1529"/>
                </a:lnTo>
                <a:cubicBezTo>
                  <a:pt x="4770" y="1696"/>
                  <a:pt x="4922" y="1833"/>
                  <a:pt x="5090" y="1833"/>
                </a:cubicBezTo>
                <a:lnTo>
                  <a:pt x="5135" y="1833"/>
                </a:lnTo>
                <a:cubicBezTo>
                  <a:pt x="5318" y="1803"/>
                  <a:pt x="5455" y="1635"/>
                  <a:pt x="5440" y="1452"/>
                </a:cubicBezTo>
                <a:lnTo>
                  <a:pt x="5303" y="310"/>
                </a:lnTo>
                <a:cubicBezTo>
                  <a:pt x="5289" y="130"/>
                  <a:pt x="5138" y="1"/>
                  <a:pt x="4973" y="1"/>
                </a:cubicBezTo>
                <a:close/>
                <a:moveTo>
                  <a:pt x="7598" y="402"/>
                </a:moveTo>
                <a:cubicBezTo>
                  <a:pt x="7464" y="402"/>
                  <a:pt x="7344" y="479"/>
                  <a:pt x="7299" y="614"/>
                </a:cubicBezTo>
                <a:lnTo>
                  <a:pt x="6842" y="1650"/>
                </a:lnTo>
                <a:cubicBezTo>
                  <a:pt x="6766" y="1833"/>
                  <a:pt x="6842" y="2031"/>
                  <a:pt x="7009" y="2107"/>
                </a:cubicBezTo>
                <a:cubicBezTo>
                  <a:pt x="7055" y="2138"/>
                  <a:pt x="7116" y="2138"/>
                  <a:pt x="7147" y="2138"/>
                </a:cubicBezTo>
                <a:cubicBezTo>
                  <a:pt x="7284" y="2138"/>
                  <a:pt x="7390" y="2062"/>
                  <a:pt x="7451" y="1925"/>
                </a:cubicBezTo>
                <a:lnTo>
                  <a:pt x="7908" y="873"/>
                </a:lnTo>
                <a:cubicBezTo>
                  <a:pt x="7985" y="706"/>
                  <a:pt x="7908" y="492"/>
                  <a:pt x="7741" y="432"/>
                </a:cubicBezTo>
                <a:cubicBezTo>
                  <a:pt x="7693" y="412"/>
                  <a:pt x="7645" y="402"/>
                  <a:pt x="7598" y="402"/>
                </a:cubicBezTo>
                <a:close/>
                <a:moveTo>
                  <a:pt x="2446" y="996"/>
                </a:moveTo>
                <a:cubicBezTo>
                  <a:pt x="2376" y="996"/>
                  <a:pt x="2304" y="1021"/>
                  <a:pt x="2241" y="1071"/>
                </a:cubicBezTo>
                <a:cubicBezTo>
                  <a:pt x="2088" y="1178"/>
                  <a:pt x="2043" y="1391"/>
                  <a:pt x="2164" y="1544"/>
                </a:cubicBezTo>
                <a:lnTo>
                  <a:pt x="2850" y="2458"/>
                </a:lnTo>
                <a:cubicBezTo>
                  <a:pt x="2896" y="2549"/>
                  <a:pt x="3018" y="2595"/>
                  <a:pt x="3109" y="2595"/>
                </a:cubicBezTo>
                <a:cubicBezTo>
                  <a:pt x="3185" y="2595"/>
                  <a:pt x="3246" y="2565"/>
                  <a:pt x="3322" y="2534"/>
                </a:cubicBezTo>
                <a:cubicBezTo>
                  <a:pt x="3475" y="2412"/>
                  <a:pt x="3505" y="2214"/>
                  <a:pt x="3399" y="2047"/>
                </a:cubicBezTo>
                <a:lnTo>
                  <a:pt x="2713" y="1132"/>
                </a:lnTo>
                <a:cubicBezTo>
                  <a:pt x="2642" y="1044"/>
                  <a:pt x="2545" y="996"/>
                  <a:pt x="2446" y="996"/>
                </a:cubicBezTo>
                <a:close/>
                <a:moveTo>
                  <a:pt x="9705" y="2083"/>
                </a:moveTo>
                <a:cubicBezTo>
                  <a:pt x="9637" y="2083"/>
                  <a:pt x="9568" y="2105"/>
                  <a:pt x="9508" y="2153"/>
                </a:cubicBezTo>
                <a:lnTo>
                  <a:pt x="8594" y="2839"/>
                </a:lnTo>
                <a:cubicBezTo>
                  <a:pt x="8442" y="2945"/>
                  <a:pt x="8411" y="3159"/>
                  <a:pt x="8518" y="3311"/>
                </a:cubicBezTo>
                <a:cubicBezTo>
                  <a:pt x="8594" y="3387"/>
                  <a:pt x="8685" y="3448"/>
                  <a:pt x="8792" y="3448"/>
                </a:cubicBezTo>
                <a:cubicBezTo>
                  <a:pt x="8868" y="3448"/>
                  <a:pt x="8914" y="3433"/>
                  <a:pt x="8990" y="3387"/>
                </a:cubicBezTo>
                <a:lnTo>
                  <a:pt x="9904" y="2702"/>
                </a:lnTo>
                <a:cubicBezTo>
                  <a:pt x="10057" y="2595"/>
                  <a:pt x="10102" y="2382"/>
                  <a:pt x="9980" y="2229"/>
                </a:cubicBezTo>
                <a:cubicBezTo>
                  <a:pt x="9916" y="2137"/>
                  <a:pt x="9811" y="2083"/>
                  <a:pt x="9705" y="2083"/>
                </a:cubicBezTo>
                <a:close/>
                <a:moveTo>
                  <a:pt x="761" y="3099"/>
                </a:moveTo>
                <a:cubicBezTo>
                  <a:pt x="630" y="3099"/>
                  <a:pt x="503" y="3173"/>
                  <a:pt x="458" y="3296"/>
                </a:cubicBezTo>
                <a:cubicBezTo>
                  <a:pt x="382" y="3463"/>
                  <a:pt x="458" y="3677"/>
                  <a:pt x="641" y="3753"/>
                </a:cubicBezTo>
                <a:lnTo>
                  <a:pt x="1677" y="4210"/>
                </a:lnTo>
                <a:cubicBezTo>
                  <a:pt x="1723" y="4225"/>
                  <a:pt x="1784" y="4225"/>
                  <a:pt x="1814" y="4225"/>
                </a:cubicBezTo>
                <a:cubicBezTo>
                  <a:pt x="1951" y="4225"/>
                  <a:pt x="2058" y="4149"/>
                  <a:pt x="2119" y="4012"/>
                </a:cubicBezTo>
                <a:cubicBezTo>
                  <a:pt x="2195" y="3844"/>
                  <a:pt x="2119" y="3631"/>
                  <a:pt x="1951" y="3570"/>
                </a:cubicBezTo>
                <a:lnTo>
                  <a:pt x="900" y="3128"/>
                </a:lnTo>
                <a:cubicBezTo>
                  <a:pt x="856" y="3108"/>
                  <a:pt x="808" y="3099"/>
                  <a:pt x="761" y="3099"/>
                </a:cubicBezTo>
                <a:close/>
                <a:moveTo>
                  <a:pt x="10684" y="4590"/>
                </a:moveTo>
                <a:cubicBezTo>
                  <a:pt x="10673" y="4590"/>
                  <a:pt x="10662" y="4590"/>
                  <a:pt x="10651" y="4591"/>
                </a:cubicBezTo>
                <a:lnTo>
                  <a:pt x="9508" y="4713"/>
                </a:lnTo>
                <a:cubicBezTo>
                  <a:pt x="9325" y="4743"/>
                  <a:pt x="9188" y="4911"/>
                  <a:pt x="9203" y="5094"/>
                </a:cubicBezTo>
                <a:cubicBezTo>
                  <a:pt x="9219" y="5277"/>
                  <a:pt x="9371" y="5414"/>
                  <a:pt x="9554" y="5414"/>
                </a:cubicBezTo>
                <a:lnTo>
                  <a:pt x="9584" y="5414"/>
                </a:lnTo>
                <a:lnTo>
                  <a:pt x="10727" y="5277"/>
                </a:lnTo>
                <a:cubicBezTo>
                  <a:pt x="10925" y="5231"/>
                  <a:pt x="11047" y="5063"/>
                  <a:pt x="11032" y="4896"/>
                </a:cubicBezTo>
                <a:cubicBezTo>
                  <a:pt x="11017" y="4709"/>
                  <a:pt x="10867" y="4590"/>
                  <a:pt x="10684" y="4590"/>
                </a:cubicBezTo>
                <a:close/>
                <a:moveTo>
                  <a:pt x="1507" y="5611"/>
                </a:moveTo>
                <a:cubicBezTo>
                  <a:pt x="1497" y="5611"/>
                  <a:pt x="1488" y="5611"/>
                  <a:pt x="1479" y="5612"/>
                </a:cubicBezTo>
                <a:lnTo>
                  <a:pt x="336" y="5749"/>
                </a:lnTo>
                <a:cubicBezTo>
                  <a:pt x="138" y="5764"/>
                  <a:pt x="1" y="5947"/>
                  <a:pt x="31" y="6130"/>
                </a:cubicBezTo>
                <a:cubicBezTo>
                  <a:pt x="47" y="6297"/>
                  <a:pt x="199" y="6434"/>
                  <a:pt x="367" y="6434"/>
                </a:cubicBezTo>
                <a:lnTo>
                  <a:pt x="412" y="6434"/>
                </a:lnTo>
                <a:lnTo>
                  <a:pt x="1555" y="6297"/>
                </a:lnTo>
                <a:cubicBezTo>
                  <a:pt x="1738" y="6282"/>
                  <a:pt x="1875" y="6115"/>
                  <a:pt x="1860" y="5916"/>
                </a:cubicBezTo>
                <a:cubicBezTo>
                  <a:pt x="1831" y="5743"/>
                  <a:pt x="1678" y="5611"/>
                  <a:pt x="1507" y="5611"/>
                </a:cubicBezTo>
                <a:close/>
                <a:moveTo>
                  <a:pt x="5532" y="3220"/>
                </a:moveTo>
                <a:cubicBezTo>
                  <a:pt x="6050" y="3220"/>
                  <a:pt x="6537" y="3387"/>
                  <a:pt x="6964" y="3707"/>
                </a:cubicBezTo>
                <a:cubicBezTo>
                  <a:pt x="7436" y="4088"/>
                  <a:pt x="7741" y="4637"/>
                  <a:pt x="7817" y="5261"/>
                </a:cubicBezTo>
                <a:cubicBezTo>
                  <a:pt x="7954" y="6511"/>
                  <a:pt x="7055" y="7653"/>
                  <a:pt x="5791" y="7790"/>
                </a:cubicBezTo>
                <a:cubicBezTo>
                  <a:pt x="5694" y="7802"/>
                  <a:pt x="5598" y="7808"/>
                  <a:pt x="5503" y="7808"/>
                </a:cubicBezTo>
                <a:cubicBezTo>
                  <a:pt x="4992" y="7808"/>
                  <a:pt x="4497" y="7639"/>
                  <a:pt x="4099" y="7318"/>
                </a:cubicBezTo>
                <a:cubicBezTo>
                  <a:pt x="3627" y="6937"/>
                  <a:pt x="3322" y="6374"/>
                  <a:pt x="3246" y="5764"/>
                </a:cubicBezTo>
                <a:cubicBezTo>
                  <a:pt x="3109" y="4515"/>
                  <a:pt x="4008" y="3372"/>
                  <a:pt x="5257" y="3235"/>
                </a:cubicBezTo>
                <a:cubicBezTo>
                  <a:pt x="5349" y="3220"/>
                  <a:pt x="5440" y="3220"/>
                  <a:pt x="5532" y="3220"/>
                </a:cubicBezTo>
                <a:close/>
                <a:moveTo>
                  <a:pt x="9233" y="6786"/>
                </a:moveTo>
                <a:cubicBezTo>
                  <a:pt x="9103" y="6786"/>
                  <a:pt x="8978" y="6860"/>
                  <a:pt x="8944" y="6983"/>
                </a:cubicBezTo>
                <a:cubicBezTo>
                  <a:pt x="8868" y="7166"/>
                  <a:pt x="8944" y="7364"/>
                  <a:pt x="9112" y="7425"/>
                </a:cubicBezTo>
                <a:lnTo>
                  <a:pt x="10163" y="7882"/>
                </a:lnTo>
                <a:cubicBezTo>
                  <a:pt x="10194" y="7897"/>
                  <a:pt x="10255" y="7897"/>
                  <a:pt x="10285" y="7897"/>
                </a:cubicBezTo>
                <a:cubicBezTo>
                  <a:pt x="10422" y="7897"/>
                  <a:pt x="10544" y="7821"/>
                  <a:pt x="10590" y="7699"/>
                </a:cubicBezTo>
                <a:cubicBezTo>
                  <a:pt x="10697" y="7547"/>
                  <a:pt x="10590" y="7349"/>
                  <a:pt x="10422" y="7272"/>
                </a:cubicBezTo>
                <a:lnTo>
                  <a:pt x="9371" y="6815"/>
                </a:lnTo>
                <a:cubicBezTo>
                  <a:pt x="9327" y="6795"/>
                  <a:pt x="9279" y="6786"/>
                  <a:pt x="9233" y="6786"/>
                </a:cubicBezTo>
                <a:close/>
                <a:moveTo>
                  <a:pt x="5554" y="2530"/>
                </a:moveTo>
                <a:cubicBezTo>
                  <a:pt x="5441" y="2530"/>
                  <a:pt x="5326" y="2536"/>
                  <a:pt x="5212" y="2549"/>
                </a:cubicBezTo>
                <a:cubicBezTo>
                  <a:pt x="3566" y="2747"/>
                  <a:pt x="2408" y="4210"/>
                  <a:pt x="2576" y="5840"/>
                </a:cubicBezTo>
                <a:cubicBezTo>
                  <a:pt x="2667" y="6633"/>
                  <a:pt x="3048" y="7349"/>
                  <a:pt x="3688" y="7851"/>
                </a:cubicBezTo>
                <a:cubicBezTo>
                  <a:pt x="4206" y="8263"/>
                  <a:pt x="4861" y="8491"/>
                  <a:pt x="5532" y="8491"/>
                </a:cubicBezTo>
                <a:cubicBezTo>
                  <a:pt x="5638" y="8491"/>
                  <a:pt x="5760" y="8491"/>
                  <a:pt x="5867" y="8476"/>
                </a:cubicBezTo>
                <a:cubicBezTo>
                  <a:pt x="6659" y="8385"/>
                  <a:pt x="7375" y="7973"/>
                  <a:pt x="7878" y="7364"/>
                </a:cubicBezTo>
                <a:cubicBezTo>
                  <a:pt x="8365" y="6739"/>
                  <a:pt x="8594" y="5977"/>
                  <a:pt x="8503" y="5185"/>
                </a:cubicBezTo>
                <a:cubicBezTo>
                  <a:pt x="8411" y="4393"/>
                  <a:pt x="8030" y="3677"/>
                  <a:pt x="7390" y="3174"/>
                </a:cubicBezTo>
                <a:cubicBezTo>
                  <a:pt x="6856" y="2757"/>
                  <a:pt x="6222" y="2530"/>
                  <a:pt x="5554" y="2530"/>
                </a:cubicBezTo>
                <a:close/>
                <a:moveTo>
                  <a:pt x="2275" y="7582"/>
                </a:moveTo>
                <a:cubicBezTo>
                  <a:pt x="2205" y="7582"/>
                  <a:pt x="2138" y="7601"/>
                  <a:pt x="2088" y="7638"/>
                </a:cubicBezTo>
                <a:lnTo>
                  <a:pt x="1174" y="8324"/>
                </a:lnTo>
                <a:cubicBezTo>
                  <a:pt x="1022" y="8430"/>
                  <a:pt x="976" y="8644"/>
                  <a:pt x="1098" y="8796"/>
                </a:cubicBezTo>
                <a:cubicBezTo>
                  <a:pt x="1144" y="8887"/>
                  <a:pt x="1266" y="8933"/>
                  <a:pt x="1357" y="8933"/>
                </a:cubicBezTo>
                <a:cubicBezTo>
                  <a:pt x="1433" y="8933"/>
                  <a:pt x="1494" y="8918"/>
                  <a:pt x="1570" y="8872"/>
                </a:cubicBezTo>
                <a:lnTo>
                  <a:pt x="2484" y="8187"/>
                </a:lnTo>
                <a:cubicBezTo>
                  <a:pt x="2637" y="8080"/>
                  <a:pt x="2667" y="7867"/>
                  <a:pt x="2561" y="7714"/>
                </a:cubicBezTo>
                <a:cubicBezTo>
                  <a:pt x="2488" y="7624"/>
                  <a:pt x="2378" y="7582"/>
                  <a:pt x="2275" y="7582"/>
                </a:cubicBezTo>
                <a:close/>
                <a:moveTo>
                  <a:pt x="7941" y="8428"/>
                </a:moveTo>
                <a:cubicBezTo>
                  <a:pt x="7872" y="8428"/>
                  <a:pt x="7801" y="8449"/>
                  <a:pt x="7741" y="8491"/>
                </a:cubicBezTo>
                <a:cubicBezTo>
                  <a:pt x="7588" y="8613"/>
                  <a:pt x="7543" y="8811"/>
                  <a:pt x="7665" y="8964"/>
                </a:cubicBezTo>
                <a:lnTo>
                  <a:pt x="8350" y="9878"/>
                </a:lnTo>
                <a:cubicBezTo>
                  <a:pt x="8396" y="9984"/>
                  <a:pt x="8518" y="10015"/>
                  <a:pt x="8609" y="10015"/>
                </a:cubicBezTo>
                <a:cubicBezTo>
                  <a:pt x="8685" y="10015"/>
                  <a:pt x="8746" y="10000"/>
                  <a:pt x="8823" y="9954"/>
                </a:cubicBezTo>
                <a:cubicBezTo>
                  <a:pt x="8975" y="9847"/>
                  <a:pt x="9005" y="9634"/>
                  <a:pt x="8899" y="9482"/>
                </a:cubicBezTo>
                <a:lnTo>
                  <a:pt x="8213" y="8567"/>
                </a:lnTo>
                <a:cubicBezTo>
                  <a:pt x="8149" y="8476"/>
                  <a:pt x="8046" y="8428"/>
                  <a:pt x="7941" y="8428"/>
                </a:cubicBezTo>
                <a:close/>
                <a:moveTo>
                  <a:pt x="3900" y="8888"/>
                </a:moveTo>
                <a:cubicBezTo>
                  <a:pt x="3770" y="8888"/>
                  <a:pt x="3645" y="8962"/>
                  <a:pt x="3612" y="9086"/>
                </a:cubicBezTo>
                <a:lnTo>
                  <a:pt x="3155" y="10137"/>
                </a:lnTo>
                <a:cubicBezTo>
                  <a:pt x="3063" y="10304"/>
                  <a:pt x="3155" y="10518"/>
                  <a:pt x="3322" y="10563"/>
                </a:cubicBezTo>
                <a:cubicBezTo>
                  <a:pt x="3353" y="10594"/>
                  <a:pt x="3414" y="10594"/>
                  <a:pt x="3459" y="10594"/>
                </a:cubicBezTo>
                <a:cubicBezTo>
                  <a:pt x="3581" y="10594"/>
                  <a:pt x="3703" y="10518"/>
                  <a:pt x="3764" y="10381"/>
                </a:cubicBezTo>
                <a:lnTo>
                  <a:pt x="4221" y="9329"/>
                </a:lnTo>
                <a:cubicBezTo>
                  <a:pt x="4313" y="9177"/>
                  <a:pt x="4206" y="8994"/>
                  <a:pt x="4038" y="8918"/>
                </a:cubicBezTo>
                <a:cubicBezTo>
                  <a:pt x="3994" y="8898"/>
                  <a:pt x="3947" y="8888"/>
                  <a:pt x="3900" y="8888"/>
                </a:cubicBezTo>
                <a:close/>
                <a:moveTo>
                  <a:pt x="5973" y="9191"/>
                </a:moveTo>
                <a:cubicBezTo>
                  <a:pt x="5963" y="9191"/>
                  <a:pt x="5953" y="9191"/>
                  <a:pt x="5943" y="9192"/>
                </a:cubicBezTo>
                <a:cubicBezTo>
                  <a:pt x="5760" y="9223"/>
                  <a:pt x="5623" y="9390"/>
                  <a:pt x="5638" y="9573"/>
                </a:cubicBezTo>
                <a:lnTo>
                  <a:pt x="5775" y="10716"/>
                </a:lnTo>
                <a:cubicBezTo>
                  <a:pt x="5791" y="10883"/>
                  <a:pt x="5943" y="11020"/>
                  <a:pt x="6126" y="11020"/>
                </a:cubicBezTo>
                <a:lnTo>
                  <a:pt x="6156" y="11020"/>
                </a:lnTo>
                <a:cubicBezTo>
                  <a:pt x="6354" y="11005"/>
                  <a:pt x="6476" y="10838"/>
                  <a:pt x="6461" y="10640"/>
                </a:cubicBezTo>
                <a:lnTo>
                  <a:pt x="6324" y="9497"/>
                </a:lnTo>
                <a:cubicBezTo>
                  <a:pt x="6309" y="9323"/>
                  <a:pt x="6158" y="9191"/>
                  <a:pt x="5973" y="919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1309FC2-A683-891C-13AE-929A791211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7307967"/>
              </p:ext>
            </p:extLst>
          </p:nvPr>
        </p:nvGraphicFramePr>
        <p:xfrm>
          <a:off x="1099220" y="1456322"/>
          <a:ext cx="6945560" cy="2393664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72780">
                  <a:extLst>
                    <a:ext uri="{9D8B030D-6E8A-4147-A177-3AD203B41FA5}">
                      <a16:colId xmlns:a16="http://schemas.microsoft.com/office/drawing/2014/main" val="2854419274"/>
                    </a:ext>
                  </a:extLst>
                </a:gridCol>
                <a:gridCol w="3472780">
                  <a:extLst>
                    <a:ext uri="{9D8B030D-6E8A-4147-A177-3AD203B41FA5}">
                      <a16:colId xmlns:a16="http://schemas.microsoft.com/office/drawing/2014/main" val="2333999206"/>
                    </a:ext>
                  </a:extLst>
                </a:gridCol>
              </a:tblGrid>
              <a:tr h="398944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solarEnergyID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917836"/>
                  </a:ext>
                </a:extLst>
              </a:tr>
              <a:tr h="398944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transactionType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85541"/>
                  </a:ext>
                </a:extLst>
              </a:tr>
              <a:tr h="398944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quantitySolarEnergyTraded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635102"/>
                  </a:ext>
                </a:extLst>
              </a:tr>
              <a:tr h="398944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priceKwH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43832"/>
                  </a:ext>
                </a:extLst>
              </a:tr>
              <a:tr h="398944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 err="1">
                          <a:solidFill>
                            <a:schemeClr val="tx1"/>
                          </a:solidFill>
                        </a:rPr>
                        <a:t>totalPriceTraded</a:t>
                      </a:r>
                      <a:endParaRPr lang="en-ZA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848593"/>
                  </a:ext>
                </a:extLst>
              </a:tr>
              <a:tr h="398944"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b="1" dirty="0">
                          <a:solidFill>
                            <a:schemeClr val="tx1"/>
                          </a:solidFill>
                        </a:rPr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47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0788997"/>
      </p:ext>
    </p:extLst>
  </p:cSld>
  <p:clrMapOvr>
    <a:masterClrMapping/>
  </p:clrMapOvr>
</p:sld>
</file>

<file path=ppt/theme/theme1.xml><?xml version="1.0" encoding="utf-8"?>
<a:theme xmlns:a="http://schemas.openxmlformats.org/drawingml/2006/main" name="Solar Power Meeting by Slidesgo">
  <a:themeElements>
    <a:clrScheme name="Simple Light">
      <a:dk1>
        <a:srgbClr val="0E101C"/>
      </a:dk1>
      <a:lt1>
        <a:srgbClr val="FFFADF"/>
      </a:lt1>
      <a:dk2>
        <a:srgbClr val="D0D861"/>
      </a:dk2>
      <a:lt2>
        <a:srgbClr val="A3B700"/>
      </a:lt2>
      <a:accent1>
        <a:srgbClr val="FFF140"/>
      </a:accent1>
      <a:accent2>
        <a:srgbClr val="A9DCFF"/>
      </a:accent2>
      <a:accent3>
        <a:srgbClr val="8E88FF"/>
      </a:accent3>
      <a:accent4>
        <a:srgbClr val="034381"/>
      </a:accent4>
      <a:accent5>
        <a:srgbClr val="4E4E50"/>
      </a:accent5>
      <a:accent6>
        <a:srgbClr val="FFFFFF"/>
      </a:accent6>
      <a:hlink>
        <a:srgbClr val="0E101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123</Words>
  <Application>Microsoft Office PowerPoint</Application>
  <PresentationFormat>On-screen Show (16:9)</PresentationFormat>
  <Paragraphs>74</Paragraphs>
  <Slides>51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Epilogue</vt:lpstr>
      <vt:lpstr>Lexend Deca</vt:lpstr>
      <vt:lpstr>Nunito Light</vt:lpstr>
      <vt:lpstr>Solar Power Meeting by Slidesgo</vt:lpstr>
      <vt:lpstr>SolarChain</vt:lpstr>
      <vt:lpstr>Table of contents</vt:lpstr>
      <vt:lpstr>Problem Statement</vt:lpstr>
      <vt:lpstr>Problem Statement</vt:lpstr>
      <vt:lpstr>Solution</vt:lpstr>
      <vt:lpstr>Solution</vt:lpstr>
      <vt:lpstr>Logic and Complexity</vt:lpstr>
      <vt:lpstr>Blockchain ADT</vt:lpstr>
      <vt:lpstr>SolarEnergyData Transactions</vt:lpstr>
      <vt:lpstr>Certificate Transactions</vt:lpstr>
      <vt:lpstr>SolarChain Application Demonstration</vt:lpstr>
      <vt:lpstr>Process 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SolarChain</dc:title>
  <cp:lastModifiedBy>Adrian Diepeveen</cp:lastModifiedBy>
  <cp:revision>9</cp:revision>
  <dcterms:modified xsi:type="dcterms:W3CDTF">2024-05-15T14:23:35Z</dcterms:modified>
</cp:coreProperties>
</file>